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1486" r:id="rId2"/>
    <p:sldId id="1487" r:id="rId3"/>
    <p:sldId id="1540" r:id="rId4"/>
    <p:sldId id="1533" r:id="rId5"/>
    <p:sldId id="1534" r:id="rId6"/>
    <p:sldId id="1535" r:id="rId7"/>
    <p:sldId id="1521" r:id="rId8"/>
    <p:sldId id="1544" r:id="rId9"/>
    <p:sldId id="1531" r:id="rId10"/>
    <p:sldId id="1557" r:id="rId11"/>
    <p:sldId id="1593" r:id="rId12"/>
    <p:sldId id="1547" r:id="rId13"/>
    <p:sldId id="1595" r:id="rId14"/>
    <p:sldId id="1532" r:id="rId15"/>
    <p:sldId id="1594" r:id="rId16"/>
    <p:sldId id="1574" r:id="rId17"/>
    <p:sldId id="1575" r:id="rId18"/>
    <p:sldId id="1576" r:id="rId19"/>
    <p:sldId id="1577" r:id="rId20"/>
    <p:sldId id="1578" r:id="rId21"/>
    <p:sldId id="1596" r:id="rId22"/>
    <p:sldId id="1590" r:id="rId23"/>
    <p:sldId id="1591" r:id="rId24"/>
    <p:sldId id="1548" r:id="rId25"/>
    <p:sldId id="1541" r:id="rId26"/>
    <p:sldId id="1542" r:id="rId27"/>
    <p:sldId id="1543" r:id="rId28"/>
    <p:sldId id="1525" r:id="rId29"/>
    <p:sldId id="1539" r:id="rId30"/>
    <p:sldId id="1538" r:id="rId31"/>
    <p:sldId id="1536" r:id="rId32"/>
    <p:sldId id="1546" r:id="rId33"/>
    <p:sldId id="1550" r:id="rId34"/>
    <p:sldId id="1563" r:id="rId35"/>
    <p:sldId id="1564" r:id="rId36"/>
    <p:sldId id="1551" r:id="rId37"/>
    <p:sldId id="1555" r:id="rId38"/>
    <p:sldId id="1552" r:id="rId39"/>
    <p:sldId id="1556" r:id="rId40"/>
    <p:sldId id="1592" r:id="rId41"/>
    <p:sldId id="1553" r:id="rId42"/>
    <p:sldId id="1554" r:id="rId43"/>
    <p:sldId id="1565" r:id="rId44"/>
    <p:sldId id="1566" r:id="rId45"/>
    <p:sldId id="1567" r:id="rId46"/>
    <p:sldId id="1597" r:id="rId47"/>
    <p:sldId id="1598" r:id="rId48"/>
    <p:sldId id="1570" r:id="rId49"/>
    <p:sldId id="1571" r:id="rId50"/>
    <p:sldId id="1569" r:id="rId51"/>
    <p:sldId id="1572" r:id="rId52"/>
    <p:sldId id="1568" r:id="rId53"/>
    <p:sldId id="1573" r:id="rId54"/>
    <p:sldId id="1585" r:id="rId55"/>
    <p:sldId id="1584" r:id="rId56"/>
    <p:sldId id="1586" r:id="rId57"/>
    <p:sldId id="1587" r:id="rId58"/>
    <p:sldId id="1582" r:id="rId59"/>
    <p:sldId id="1583" r:id="rId60"/>
    <p:sldId id="1589" r:id="rId61"/>
    <p:sldId id="1588" r:id="rId62"/>
    <p:sldId id="1513" r:id="rId63"/>
    <p:sldId id="1514" r:id="rId6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110759"/>
    <a:srgbClr val="66FF66"/>
    <a:srgbClr val="FF33CC"/>
    <a:srgbClr val="FF66CC"/>
    <a:srgbClr val="FF0000"/>
    <a:srgbClr val="FFFF66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992" autoAdjust="0"/>
    <p:restoredTop sz="94660"/>
  </p:normalViewPr>
  <p:slideViewPr>
    <p:cSldViewPr>
      <p:cViewPr>
        <p:scale>
          <a:sx n="70" d="100"/>
          <a:sy n="70" d="100"/>
        </p:scale>
        <p:origin x="-312" y="-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2"/>
    </p:cViewPr>
  </p:sorterViewPr>
  <p:notesViewPr>
    <p:cSldViewPr>
      <p:cViewPr varScale="1">
        <p:scale>
          <a:sx n="66" d="100"/>
          <a:sy n="66" d="100"/>
        </p:scale>
        <p:origin x="-2592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fld id="{CE213042-888C-4495-B40C-F3E9C3407BD2}" type="datetimeFigureOut">
              <a:rPr lang="en-US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fld id="{EA25CD9D-6CF7-45C9-A55D-E9EFA078E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21978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Om </a:t>
            </a:r>
            <a:r>
              <a:rPr lang="en-US" dirty="0" err="1" smtClean="0"/>
              <a:t>Ajnana</a:t>
            </a:r>
            <a:r>
              <a:rPr lang="en-US" dirty="0" smtClean="0"/>
              <a:t> </a:t>
            </a:r>
            <a:r>
              <a:rPr lang="en-US" dirty="0" err="1" smtClean="0"/>
              <a:t>timirandhasya</a:t>
            </a:r>
            <a:r>
              <a:rPr lang="en-US" dirty="0" smtClean="0"/>
              <a:t>, </a:t>
            </a:r>
            <a:r>
              <a:rPr lang="en-US" dirty="0" err="1" smtClean="0"/>
              <a:t>jnananjana</a:t>
            </a:r>
            <a:r>
              <a:rPr lang="en-US" dirty="0" smtClean="0"/>
              <a:t> </a:t>
            </a:r>
            <a:r>
              <a:rPr lang="en-US" dirty="0" err="1" smtClean="0"/>
              <a:t>salakaya</a:t>
            </a:r>
            <a:r>
              <a:rPr lang="en-US" dirty="0" smtClean="0"/>
              <a:t>		</a:t>
            </a:r>
          </a:p>
          <a:p>
            <a:pPr>
              <a:defRPr/>
            </a:pPr>
            <a:r>
              <a:rPr lang="en-US" dirty="0" err="1" smtClean="0"/>
              <a:t>Caksur</a:t>
            </a:r>
            <a:r>
              <a:rPr lang="en-US" dirty="0" smtClean="0"/>
              <a:t> </a:t>
            </a:r>
            <a:r>
              <a:rPr lang="en-US" dirty="0" err="1" smtClean="0"/>
              <a:t>unmimiltam</a:t>
            </a:r>
            <a:r>
              <a:rPr lang="en-US" dirty="0" smtClean="0"/>
              <a:t> </a:t>
            </a:r>
            <a:r>
              <a:rPr lang="en-US" dirty="0" err="1" smtClean="0"/>
              <a:t>yena</a:t>
            </a:r>
            <a:r>
              <a:rPr lang="en-US" dirty="0" smtClean="0"/>
              <a:t>, </a:t>
            </a:r>
            <a:r>
              <a:rPr lang="en-US" dirty="0" err="1" smtClean="0"/>
              <a:t>tasmai</a:t>
            </a:r>
            <a:r>
              <a:rPr lang="en-US" dirty="0" smtClean="0"/>
              <a:t> </a:t>
            </a:r>
            <a:r>
              <a:rPr lang="en-US" dirty="0" err="1" smtClean="0"/>
              <a:t>sri</a:t>
            </a:r>
            <a:r>
              <a:rPr lang="en-US" dirty="0" smtClean="0"/>
              <a:t> </a:t>
            </a:r>
            <a:r>
              <a:rPr lang="en-US" dirty="0" err="1" smtClean="0"/>
              <a:t>gurave</a:t>
            </a:r>
            <a:r>
              <a:rPr lang="en-US" dirty="0" smtClean="0"/>
              <a:t> </a:t>
            </a:r>
            <a:r>
              <a:rPr lang="en-US" dirty="0" err="1" smtClean="0"/>
              <a:t>namah</a:t>
            </a:r>
            <a:r>
              <a:rPr lang="en-US" dirty="0" smtClean="0"/>
              <a:t>		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Namah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vishnu</a:t>
            </a:r>
            <a:r>
              <a:rPr lang="en-US" dirty="0" smtClean="0"/>
              <a:t> </a:t>
            </a:r>
            <a:r>
              <a:rPr lang="en-US" dirty="0" err="1" smtClean="0"/>
              <a:t>padaya</a:t>
            </a:r>
            <a:r>
              <a:rPr lang="en-US" dirty="0" smtClean="0"/>
              <a:t>, </a:t>
            </a:r>
            <a:r>
              <a:rPr lang="en-US" dirty="0" err="1" smtClean="0"/>
              <a:t>radhikayah</a:t>
            </a:r>
            <a:r>
              <a:rPr lang="en-US" dirty="0" smtClean="0"/>
              <a:t> </a:t>
            </a:r>
            <a:r>
              <a:rPr lang="en-US" dirty="0" err="1" smtClean="0"/>
              <a:t>priyatmane</a:t>
            </a:r>
            <a:r>
              <a:rPr lang="en-US" dirty="0" smtClean="0"/>
              <a:t>		</a:t>
            </a:r>
          </a:p>
          <a:p>
            <a:pPr>
              <a:defRPr/>
            </a:pPr>
            <a:r>
              <a:rPr lang="en-US" dirty="0" smtClean="0"/>
              <a:t>Sri-</a:t>
            </a:r>
            <a:r>
              <a:rPr lang="en-US" dirty="0" err="1" smtClean="0"/>
              <a:t>srimad</a:t>
            </a:r>
            <a:r>
              <a:rPr lang="en-US" dirty="0" smtClean="0"/>
              <a:t> </a:t>
            </a:r>
            <a:r>
              <a:rPr lang="en-US" dirty="0" err="1" smtClean="0"/>
              <a:t>bhaktivedanta</a:t>
            </a:r>
            <a:r>
              <a:rPr lang="en-US" dirty="0" smtClean="0"/>
              <a:t>, </a:t>
            </a:r>
            <a:r>
              <a:rPr lang="en-US" dirty="0" err="1" smtClean="0"/>
              <a:t>narayana</a:t>
            </a:r>
            <a:r>
              <a:rPr lang="en-US" dirty="0" smtClean="0"/>
              <a:t> </a:t>
            </a:r>
            <a:r>
              <a:rPr lang="en-US" dirty="0" err="1" smtClean="0"/>
              <a:t>iti</a:t>
            </a:r>
            <a:r>
              <a:rPr lang="en-US" dirty="0" smtClean="0"/>
              <a:t> </a:t>
            </a:r>
            <a:r>
              <a:rPr lang="en-US" dirty="0" err="1" smtClean="0"/>
              <a:t>namine</a:t>
            </a:r>
            <a:r>
              <a:rPr lang="en-US" dirty="0" smtClean="0"/>
              <a:t>		</a:t>
            </a:r>
          </a:p>
          <a:p>
            <a:pPr>
              <a:defRPr/>
            </a:pPr>
            <a:r>
              <a:rPr lang="en-US" dirty="0" smtClean="0"/>
              <a:t>					</a:t>
            </a:r>
          </a:p>
          <a:p>
            <a:pPr>
              <a:defRPr/>
            </a:pPr>
            <a:r>
              <a:rPr lang="en-US" dirty="0" smtClean="0"/>
              <a:t>Sri </a:t>
            </a:r>
            <a:r>
              <a:rPr lang="en-US" dirty="0" err="1" smtClean="0"/>
              <a:t>krishna</a:t>
            </a:r>
            <a:r>
              <a:rPr lang="en-US" dirty="0" smtClean="0"/>
              <a:t> </a:t>
            </a:r>
            <a:r>
              <a:rPr lang="en-US" dirty="0" err="1" smtClean="0"/>
              <a:t>lila</a:t>
            </a:r>
            <a:r>
              <a:rPr lang="en-US" dirty="0" smtClean="0"/>
              <a:t> </a:t>
            </a:r>
            <a:r>
              <a:rPr lang="en-US" dirty="0" err="1" smtClean="0"/>
              <a:t>kathane</a:t>
            </a:r>
            <a:r>
              <a:rPr lang="en-US" dirty="0" smtClean="0"/>
              <a:t> </a:t>
            </a:r>
            <a:r>
              <a:rPr lang="en-US" dirty="0" err="1" smtClean="0"/>
              <a:t>sudaksham</a:t>
            </a:r>
            <a:r>
              <a:rPr lang="en-US" dirty="0" smtClean="0"/>
              <a:t>			</a:t>
            </a:r>
          </a:p>
          <a:p>
            <a:pPr>
              <a:defRPr/>
            </a:pPr>
            <a:r>
              <a:rPr lang="en-US" dirty="0" err="1" smtClean="0"/>
              <a:t>Audarya-madhurya</a:t>
            </a:r>
            <a:r>
              <a:rPr lang="en-US" dirty="0" smtClean="0"/>
              <a:t> </a:t>
            </a:r>
            <a:r>
              <a:rPr lang="en-US" dirty="0" err="1" smtClean="0"/>
              <a:t>gunais</a:t>
            </a:r>
            <a:r>
              <a:rPr lang="en-US" dirty="0" smtClean="0"/>
              <a:t> ca </a:t>
            </a:r>
            <a:r>
              <a:rPr lang="en-US" dirty="0" err="1" smtClean="0"/>
              <a:t>yuktam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Varam</a:t>
            </a:r>
            <a:r>
              <a:rPr lang="en-US" dirty="0" smtClean="0"/>
              <a:t> </a:t>
            </a:r>
            <a:r>
              <a:rPr lang="en-US" dirty="0" err="1" smtClean="0"/>
              <a:t>varenyam</a:t>
            </a:r>
            <a:r>
              <a:rPr lang="en-US" dirty="0" smtClean="0"/>
              <a:t> </a:t>
            </a:r>
            <a:r>
              <a:rPr lang="en-US" dirty="0" err="1" smtClean="0"/>
              <a:t>purusham</a:t>
            </a:r>
            <a:r>
              <a:rPr lang="en-US" dirty="0" smtClean="0"/>
              <a:t> </a:t>
            </a:r>
            <a:r>
              <a:rPr lang="en-US" dirty="0" err="1" smtClean="0"/>
              <a:t>mahantam</a:t>
            </a:r>
            <a:r>
              <a:rPr lang="en-US" dirty="0" smtClean="0"/>
              <a:t>			</a:t>
            </a:r>
          </a:p>
          <a:p>
            <a:pPr>
              <a:defRPr/>
            </a:pPr>
            <a:r>
              <a:rPr lang="en-US" dirty="0" err="1" smtClean="0"/>
              <a:t>Narayanam</a:t>
            </a:r>
            <a:r>
              <a:rPr lang="en-US" dirty="0" smtClean="0"/>
              <a:t> </a:t>
            </a:r>
            <a:r>
              <a:rPr lang="en-US" dirty="0" err="1" smtClean="0"/>
              <a:t>tvam</a:t>
            </a:r>
            <a:r>
              <a:rPr lang="en-US" dirty="0" smtClean="0"/>
              <a:t> </a:t>
            </a:r>
            <a:r>
              <a:rPr lang="en-US" dirty="0" err="1" smtClean="0"/>
              <a:t>sirasa</a:t>
            </a:r>
            <a:r>
              <a:rPr lang="en-US" dirty="0" smtClean="0"/>
              <a:t> </a:t>
            </a:r>
            <a:r>
              <a:rPr lang="en-US" dirty="0" err="1" smtClean="0"/>
              <a:t>namami</a:t>
            </a:r>
            <a:r>
              <a:rPr lang="en-US" dirty="0" smtClean="0"/>
              <a:t>			</a:t>
            </a:r>
          </a:p>
          <a:p>
            <a:pPr>
              <a:defRPr/>
            </a:pPr>
            <a:r>
              <a:rPr lang="en-US" dirty="0" smtClean="0"/>
              <a:t>					</a:t>
            </a:r>
          </a:p>
          <a:p>
            <a:pPr>
              <a:defRPr/>
            </a:pPr>
            <a:r>
              <a:rPr lang="en-US" dirty="0" smtClean="0"/>
              <a:t>He </a:t>
            </a:r>
            <a:r>
              <a:rPr lang="en-US" dirty="0" err="1" smtClean="0"/>
              <a:t>krishna</a:t>
            </a:r>
            <a:r>
              <a:rPr lang="en-US" dirty="0" smtClean="0"/>
              <a:t> </a:t>
            </a:r>
            <a:r>
              <a:rPr lang="en-US" dirty="0" err="1" smtClean="0"/>
              <a:t>karuna</a:t>
            </a:r>
            <a:r>
              <a:rPr lang="en-US" dirty="0" smtClean="0"/>
              <a:t> </a:t>
            </a:r>
            <a:r>
              <a:rPr lang="en-US" dirty="0" err="1" smtClean="0"/>
              <a:t>sindho</a:t>
            </a:r>
            <a:r>
              <a:rPr lang="en-US" dirty="0" smtClean="0"/>
              <a:t>, </a:t>
            </a:r>
            <a:r>
              <a:rPr lang="en-US" dirty="0" err="1" smtClean="0"/>
              <a:t>dina</a:t>
            </a:r>
            <a:r>
              <a:rPr lang="en-US" dirty="0" smtClean="0"/>
              <a:t> </a:t>
            </a:r>
            <a:r>
              <a:rPr lang="en-US" dirty="0" err="1" smtClean="0"/>
              <a:t>bandho</a:t>
            </a:r>
            <a:r>
              <a:rPr lang="en-US" dirty="0" smtClean="0"/>
              <a:t> </a:t>
            </a:r>
            <a:r>
              <a:rPr lang="en-US" dirty="0" err="1" smtClean="0"/>
              <a:t>jagat</a:t>
            </a:r>
            <a:r>
              <a:rPr lang="en-US" dirty="0" smtClean="0"/>
              <a:t> pate		</a:t>
            </a:r>
          </a:p>
          <a:p>
            <a:pPr>
              <a:defRPr/>
            </a:pPr>
            <a:r>
              <a:rPr lang="en-US" dirty="0" err="1" smtClean="0"/>
              <a:t>Gopesha</a:t>
            </a:r>
            <a:r>
              <a:rPr lang="en-US" dirty="0" smtClean="0"/>
              <a:t> </a:t>
            </a:r>
            <a:r>
              <a:rPr lang="en-US" dirty="0" err="1" smtClean="0"/>
              <a:t>gopika</a:t>
            </a:r>
            <a:r>
              <a:rPr lang="en-US" dirty="0" smtClean="0"/>
              <a:t> </a:t>
            </a:r>
            <a:r>
              <a:rPr lang="en-US" dirty="0" err="1" smtClean="0"/>
              <a:t>kanta</a:t>
            </a:r>
            <a:r>
              <a:rPr lang="en-US" dirty="0" smtClean="0"/>
              <a:t>, </a:t>
            </a:r>
            <a:r>
              <a:rPr lang="en-US" dirty="0" err="1" smtClean="0"/>
              <a:t>radha</a:t>
            </a:r>
            <a:r>
              <a:rPr lang="en-US" dirty="0" smtClean="0"/>
              <a:t> </a:t>
            </a:r>
            <a:r>
              <a:rPr lang="en-US" dirty="0" err="1" smtClean="0"/>
              <a:t>kanta</a:t>
            </a:r>
            <a:r>
              <a:rPr lang="en-US" dirty="0" smtClean="0"/>
              <a:t> </a:t>
            </a:r>
            <a:r>
              <a:rPr lang="en-US" dirty="0" err="1" smtClean="0"/>
              <a:t>namo</a:t>
            </a:r>
            <a:r>
              <a:rPr lang="en-US" dirty="0" smtClean="0"/>
              <a:t> ‘</a:t>
            </a:r>
            <a:r>
              <a:rPr lang="en-US" dirty="0" err="1" smtClean="0"/>
              <a:t>stu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tapta</a:t>
            </a:r>
            <a:r>
              <a:rPr lang="en-US" dirty="0" smtClean="0"/>
              <a:t> </a:t>
            </a:r>
            <a:r>
              <a:rPr lang="en-US" dirty="0" err="1" smtClean="0"/>
              <a:t>kancana</a:t>
            </a:r>
            <a:r>
              <a:rPr lang="en-US" dirty="0" smtClean="0"/>
              <a:t> </a:t>
            </a:r>
            <a:r>
              <a:rPr lang="en-US" dirty="0" err="1" smtClean="0"/>
              <a:t>gaurangi</a:t>
            </a:r>
            <a:r>
              <a:rPr lang="en-US" dirty="0" smtClean="0"/>
              <a:t>, </a:t>
            </a:r>
            <a:r>
              <a:rPr lang="en-US" dirty="0" err="1" smtClean="0"/>
              <a:t>radhe</a:t>
            </a:r>
            <a:r>
              <a:rPr lang="en-US" dirty="0" smtClean="0"/>
              <a:t> </a:t>
            </a:r>
            <a:r>
              <a:rPr lang="en-US" dirty="0" err="1" smtClean="0"/>
              <a:t>vrindavaneshvari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vrsabhanu</a:t>
            </a:r>
            <a:r>
              <a:rPr lang="en-US" dirty="0" smtClean="0"/>
              <a:t> </a:t>
            </a:r>
            <a:r>
              <a:rPr lang="en-US" dirty="0" err="1" smtClean="0"/>
              <a:t>sute</a:t>
            </a:r>
            <a:r>
              <a:rPr lang="en-US" dirty="0" smtClean="0"/>
              <a:t> </a:t>
            </a:r>
            <a:r>
              <a:rPr lang="en-US" dirty="0" err="1" smtClean="0"/>
              <a:t>devi</a:t>
            </a:r>
            <a:r>
              <a:rPr lang="en-US" dirty="0" smtClean="0"/>
              <a:t>, </a:t>
            </a:r>
            <a:r>
              <a:rPr lang="en-US" dirty="0" err="1" smtClean="0"/>
              <a:t>pranamami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priye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bhajami</a:t>
            </a:r>
            <a:r>
              <a:rPr lang="en-US" dirty="0" smtClean="0"/>
              <a:t> </a:t>
            </a:r>
            <a:r>
              <a:rPr lang="en-US" dirty="0" err="1" smtClean="0"/>
              <a:t>radham</a:t>
            </a:r>
            <a:r>
              <a:rPr lang="en-US" dirty="0" smtClean="0"/>
              <a:t> </a:t>
            </a:r>
            <a:r>
              <a:rPr lang="en-US" dirty="0" err="1" smtClean="0"/>
              <a:t>aravinda</a:t>
            </a:r>
            <a:r>
              <a:rPr lang="en-US" dirty="0" smtClean="0"/>
              <a:t> </a:t>
            </a:r>
            <a:r>
              <a:rPr lang="en-US" dirty="0" err="1" smtClean="0"/>
              <a:t>netram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smarami</a:t>
            </a:r>
            <a:r>
              <a:rPr lang="en-US" dirty="0" smtClean="0"/>
              <a:t> </a:t>
            </a:r>
            <a:r>
              <a:rPr lang="en-US" dirty="0" err="1" smtClean="0"/>
              <a:t>radham</a:t>
            </a:r>
            <a:r>
              <a:rPr lang="en-US" dirty="0" smtClean="0"/>
              <a:t> </a:t>
            </a:r>
            <a:r>
              <a:rPr lang="en-US" dirty="0" err="1" smtClean="0"/>
              <a:t>madhurasmi-tasyam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vadami</a:t>
            </a:r>
            <a:r>
              <a:rPr lang="en-US" dirty="0" smtClean="0"/>
              <a:t> </a:t>
            </a:r>
            <a:r>
              <a:rPr lang="en-US" dirty="0" err="1" smtClean="0"/>
              <a:t>radham</a:t>
            </a:r>
            <a:r>
              <a:rPr lang="en-US" dirty="0" smtClean="0"/>
              <a:t> </a:t>
            </a:r>
            <a:r>
              <a:rPr lang="en-US" dirty="0" err="1" smtClean="0"/>
              <a:t>karuna</a:t>
            </a:r>
            <a:r>
              <a:rPr lang="en-US" dirty="0" smtClean="0"/>
              <a:t> </a:t>
            </a:r>
            <a:r>
              <a:rPr lang="en-US" dirty="0" err="1" smtClean="0"/>
              <a:t>bharardram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tato</a:t>
            </a:r>
            <a:r>
              <a:rPr lang="en-US" dirty="0" smtClean="0"/>
              <a:t> </a:t>
            </a:r>
            <a:r>
              <a:rPr lang="en-US" dirty="0" err="1" smtClean="0"/>
              <a:t>mam</a:t>
            </a:r>
            <a:r>
              <a:rPr lang="en-US" dirty="0" smtClean="0"/>
              <a:t> </a:t>
            </a:r>
            <a:r>
              <a:rPr lang="en-US" dirty="0" err="1" smtClean="0"/>
              <a:t>anyasti</a:t>
            </a:r>
            <a:r>
              <a:rPr lang="en-US" dirty="0" smtClean="0"/>
              <a:t> </a:t>
            </a:r>
            <a:r>
              <a:rPr lang="en-US" dirty="0" err="1" smtClean="0"/>
              <a:t>gatir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kapi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bhaktya</a:t>
            </a:r>
            <a:r>
              <a:rPr lang="en-US" dirty="0" smtClean="0"/>
              <a:t> </a:t>
            </a:r>
            <a:r>
              <a:rPr lang="en-US" dirty="0" err="1" smtClean="0"/>
              <a:t>vihina</a:t>
            </a:r>
            <a:r>
              <a:rPr lang="en-US" dirty="0" smtClean="0"/>
              <a:t> </a:t>
            </a:r>
            <a:r>
              <a:rPr lang="en-US" dirty="0" err="1" smtClean="0"/>
              <a:t>aparadha</a:t>
            </a:r>
            <a:r>
              <a:rPr lang="en-US" dirty="0" smtClean="0"/>
              <a:t> </a:t>
            </a:r>
            <a:r>
              <a:rPr lang="en-US" dirty="0" err="1" smtClean="0"/>
              <a:t>lakshai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ksiptas</a:t>
            </a:r>
            <a:r>
              <a:rPr lang="en-US" dirty="0" smtClean="0"/>
              <a:t> ca </a:t>
            </a:r>
            <a:r>
              <a:rPr lang="en-US" dirty="0" err="1" smtClean="0"/>
              <a:t>kamadi</a:t>
            </a:r>
            <a:r>
              <a:rPr lang="en-US" dirty="0" smtClean="0"/>
              <a:t> </a:t>
            </a:r>
            <a:r>
              <a:rPr lang="en-US" dirty="0" err="1" smtClean="0"/>
              <a:t>taranga</a:t>
            </a:r>
            <a:r>
              <a:rPr lang="en-US" dirty="0" smtClean="0"/>
              <a:t> </a:t>
            </a:r>
            <a:r>
              <a:rPr lang="en-US" dirty="0" err="1" smtClean="0"/>
              <a:t>madhye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krpamayi</a:t>
            </a:r>
            <a:r>
              <a:rPr lang="en-US" dirty="0" smtClean="0"/>
              <a:t> </a:t>
            </a:r>
            <a:r>
              <a:rPr lang="en-US" dirty="0" err="1" smtClean="0"/>
              <a:t>tvam</a:t>
            </a:r>
            <a:r>
              <a:rPr lang="en-US" dirty="0" smtClean="0"/>
              <a:t> </a:t>
            </a:r>
            <a:r>
              <a:rPr lang="en-US" dirty="0" err="1" smtClean="0"/>
              <a:t>saranam</a:t>
            </a:r>
            <a:r>
              <a:rPr lang="en-US" dirty="0" smtClean="0"/>
              <a:t> </a:t>
            </a:r>
            <a:r>
              <a:rPr lang="en-US" dirty="0" err="1" smtClean="0"/>
              <a:t>prapanna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vrinde</a:t>
            </a:r>
            <a:r>
              <a:rPr lang="en-US" dirty="0" smtClean="0"/>
              <a:t> </a:t>
            </a:r>
            <a:r>
              <a:rPr lang="en-US" dirty="0" err="1" smtClean="0"/>
              <a:t>numas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caranara</a:t>
            </a:r>
            <a:r>
              <a:rPr lang="en-US" dirty="0" smtClean="0"/>
              <a:t> </a:t>
            </a:r>
            <a:r>
              <a:rPr lang="en-US" dirty="0" err="1" smtClean="0"/>
              <a:t>vindam</a:t>
            </a:r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66000EE-60CF-4B41-9EF9-9C5143C98DDD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612E85-9F8D-47DC-B2CA-3BE9E843EE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612E85-9F8D-47DC-B2CA-3BE9E843EE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612E85-9F8D-47DC-B2CA-3BE9E843EE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612E85-9F8D-47DC-B2CA-3BE9E843EE0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7A8F3-4A17-4EBD-B81F-A2C416190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75379-A70F-4A09-A17B-E74E2AD6E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F9D77-1ADB-4858-83B3-1D7182B88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Frame 1"/>
          <p:cNvSpPr/>
          <p:nvPr userDrawn="1"/>
        </p:nvSpPr>
        <p:spPr>
          <a:xfrm>
            <a:off x="0" y="3028950"/>
            <a:ext cx="2362200" cy="21145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362200" y="57150"/>
            <a:ext cx="46038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0" y="4933951"/>
            <a:ext cx="2133600" cy="198438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Gokulbhajan.com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05800" y="4781550"/>
            <a:ext cx="838200" cy="361950"/>
          </a:xfrm>
        </p:spPr>
        <p:txBody>
          <a:bodyPr/>
          <a:lstStyle>
            <a:lvl1pPr>
              <a:defRPr sz="1600"/>
            </a:lvl1pPr>
          </a:lstStyle>
          <a:p>
            <a:fld id="{D9C4A99E-C6A2-9541-AEF2-C26EB22B05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2120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Frame 1"/>
          <p:cNvSpPr/>
          <p:nvPr userDrawn="1"/>
        </p:nvSpPr>
        <p:spPr>
          <a:xfrm>
            <a:off x="0" y="3028950"/>
            <a:ext cx="2362200" cy="21145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362200" y="57150"/>
            <a:ext cx="46038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0" y="4933950"/>
            <a:ext cx="2133600" cy="19883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Gokulbhajan.com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05800" y="4781550"/>
            <a:ext cx="838200" cy="361950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B07A8FA8-63AA-4AAE-94F2-42EED4AC2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40539-99D1-4DAC-B9AC-0FA3D041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ADEBA-F939-48D0-B548-2F0669991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F8244-3BEF-41D3-AC8E-B20E9D7AD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6458A-B9CA-446C-90D1-A353E7515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BCFD5-8B4F-4ABC-922B-0CB96227B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902996"/>
            <a:ext cx="2133600" cy="183356"/>
          </a:xfrm>
        </p:spPr>
        <p:txBody>
          <a:bodyPr/>
          <a:lstStyle>
            <a:lvl1pPr>
              <a:defRPr sz="1600" b="1">
                <a:solidFill>
                  <a:srgbClr val="00B05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B021C0B-39DD-496E-A217-0D1DDCA6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9255C-8EB5-4703-AF6A-FA430E25E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596F2-3CC5-41E9-B53C-B28BB0B3D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fld id="{9B29EBC8-C537-4613-B1D3-F0A4F4740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339" r:id="rId1"/>
    <p:sldLayoutId id="2147497340" r:id="rId2"/>
    <p:sldLayoutId id="2147497341" r:id="rId3"/>
    <p:sldLayoutId id="2147497342" r:id="rId4"/>
    <p:sldLayoutId id="2147497343" r:id="rId5"/>
    <p:sldLayoutId id="2147497344" r:id="rId6"/>
    <p:sldLayoutId id="2147497349" r:id="rId7"/>
    <p:sldLayoutId id="2147497345" r:id="rId8"/>
    <p:sldLayoutId id="2147497346" r:id="rId9"/>
    <p:sldLayoutId id="2147497347" r:id="rId10"/>
    <p:sldLayoutId id="2147497348" r:id="rId11"/>
    <p:sldLayoutId id="2147497352" r:id="rId12"/>
    <p:sldLayoutId id="2147497353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lokaAudio\2012-2-G1-05-Kinkini%20Valaya%20Nupura%20Dhari.mp3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ounds\Background-Musics\1-05%20Track%205.mp3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BhajanTracks\D-54-Ezhayaagum%20Ennodinga%20Yenbinaa.mp3" TargetMode="Externa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ounds\Tao%20of%20Healing\01-Gentle%20Season.mp3" TargetMode="Externa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ounds\Canyon%20Trilogy\16%20-%20Into%20the%20Maze%20(World).mp3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ounds\Tao%20of%20Healing\06-Morning%20Mist.mp3" TargetMode="Externa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ounds\General\baby-cry-1.mp3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ounds\Canyon%20Trilogy\16%20-%20Into%20the%20Maze%20(World)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-Bhajan\Sounds\Tao%20of%20Healing\10-Bliss%20In%20Valley.mp3" TargetMode="External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Gokul-Bhajan\BhajanTracks\A-06-Krpa%20Karo%20Vaishnava%20Thakura.mp3" TargetMode="External"/><Relationship Id="rId1" Type="http://schemas.openxmlformats.org/officeDocument/2006/relationships/audio" Target="file:///C:\Gokul-Bhajan\BaseTracks\A-06-Krpa%20Karo%20Vaishnava%20Thakura%20-%20Base.mp3" TargetMode="Externa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622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4"/>
          <a:srcRect l="3355" r="1135"/>
          <a:stretch>
            <a:fillRect/>
          </a:stretch>
        </p:blipFill>
        <p:spPr bwMode="auto">
          <a:xfrm>
            <a:off x="2362200" y="0"/>
            <a:ext cx="6781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2362200" y="3120391"/>
            <a:ext cx="5029200" cy="102870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 algn="ctr">
              <a:defRPr/>
            </a:pP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</a:t>
            </a:r>
            <a:endParaRPr lang="en-US" sz="1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>
              <a:defRPr/>
            </a:pP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 Rama Hare Rama </a:t>
            </a:r>
          </a:p>
          <a:p>
            <a:pPr algn="ctr">
              <a:defRPr/>
            </a:pP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Rama Rama 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</a:t>
            </a:r>
            <a:endParaRPr lang="en-US" sz="1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38400" y="4171950"/>
            <a:ext cx="6705600" cy="971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Gokul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Bhajan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&amp; Vedic Studies</a:t>
            </a:r>
          </a:p>
          <a:p>
            <a:pPr algn="ctr">
              <a:defRPr/>
            </a:pP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North Carolina, USA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142001-60B1-4496-95E0-98B68CCB403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362200" y="2366010"/>
            <a:ext cx="5410200" cy="754380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1" tIns="45715" rIns="91431" bIns="45715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Sri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Krsna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Caitanya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Prabhu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Nityananda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Sri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Advaita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Gadadara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Srivasadi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Gaura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Bhakta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Vrinda</a:t>
            </a:r>
            <a:endParaRPr lang="en-US" sz="1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128" name="Picture 3"/>
          <p:cNvPicPr>
            <a:picLocks noChangeAspect="1" noChangeArrowheads="1"/>
          </p:cNvPicPr>
          <p:nvPr/>
        </p:nvPicPr>
        <p:blipFill>
          <a:blip r:embed="rId5"/>
          <a:srcRect t="10001" b="9048"/>
          <a:stretch>
            <a:fillRect/>
          </a:stretch>
        </p:blipFill>
        <p:spPr bwMode="auto">
          <a:xfrm>
            <a:off x="0" y="1581150"/>
            <a:ext cx="2362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0" y="3181350"/>
            <a:ext cx="2438400" cy="175432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C000"/>
                </a:solidFill>
              </a:rPr>
              <a:t>Week# </a:t>
            </a:r>
            <a:r>
              <a:rPr lang="en-US" sz="3600" smtClean="0">
                <a:solidFill>
                  <a:srgbClr val="FFC000"/>
                </a:solidFill>
              </a:rPr>
              <a:t>250</a:t>
            </a:r>
            <a:endParaRPr lang="en-US" sz="3600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en-US" sz="3600" smtClean="0">
                <a:solidFill>
                  <a:srgbClr val="FFC000"/>
                </a:solidFill>
              </a:rPr>
              <a:t>Jan 18, </a:t>
            </a:r>
            <a:r>
              <a:rPr lang="en-US" sz="3600" smtClean="0">
                <a:solidFill>
                  <a:srgbClr val="FFC000"/>
                </a:solidFill>
              </a:rPr>
              <a:t>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holistickauai.com/wp-content/uploads/2009/09/RETREAT7_INTcourtyar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601"/>
            <a:ext cx="9144000" cy="51159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1504950"/>
            <a:ext cx="4953000" cy="18774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Kinkinî valaya nūpura</a:t>
            </a:r>
            <a:r>
              <a:rPr kumimoji="0" lang="sv-SE" sz="2400" b="0" i="0" u="none" strike="noStrike" cap="none" normalizeH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v-SE" sz="24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dhāri 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Ni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ś</a:t>
            </a:r>
            <a:r>
              <a:rPr kumimoji="0" lang="sv-SE" sz="24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ka kundala varāngada hārî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Pîta cîna vasanah sa-dimbhah 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Sinjitair api manāmsi jahāra</a:t>
            </a:r>
            <a:endParaRPr kumimoji="0" lang="sv-SE" sz="20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</a:t>
            </a:r>
            <a:r>
              <a:rPr kumimoji="0" lang="sv-SE" sz="2000" b="0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(Aiswarya Kadambini 6.8)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wallpoper.com/images/00/10/45/04/baby-krishna_001045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6" y="0"/>
            <a:ext cx="3857624" cy="5143500"/>
          </a:xfrm>
          <a:prstGeom prst="ellipse">
            <a:avLst/>
          </a:prstGeom>
          <a:noFill/>
          <a:effectLst>
            <a:softEdge rad="635000"/>
          </a:effectLst>
        </p:spPr>
      </p:pic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3512284"/>
            <a:ext cx="5029200" cy="16312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Dressed in yellow silk and decorated with bracelets, anklets, necklaces, splendid armlets, and golden earrings, child Krishna stole everyone’s heart with the tinkling sounds he made as he walked.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67330"/>
            <a:ext cx="106952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smtClean="0"/>
              <a:t>G1-05</a:t>
            </a:r>
            <a:endParaRPr lang="en-US" sz="2800"/>
          </a:p>
        </p:txBody>
      </p:sp>
      <p:pic>
        <p:nvPicPr>
          <p:cNvPr id="9" name="2012-2-G1-05-Kinkini Valaya Nupura Dhar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-304800" y="31051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9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6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9393" grpId="0" animBg="1"/>
      <p:bldP spid="5939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1-05 Track 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-457200" y="4324350"/>
            <a:ext cx="304800" cy="304800"/>
          </a:xfrm>
          <a:prstGeom prst="rect">
            <a:avLst/>
          </a:prstGeom>
        </p:spPr>
      </p:pic>
      <p:pic>
        <p:nvPicPr>
          <p:cNvPr id="1036" name="Picture 12" descr="http://good-wallpapers.com/wallpapers/23352/Bright%20Full%20Moon.jpg"/>
          <p:cNvPicPr>
            <a:picLocks noChangeAspect="1" noChangeArrowheads="1"/>
          </p:cNvPicPr>
          <p:nvPr/>
        </p:nvPicPr>
        <p:blipFill>
          <a:blip r:embed="rId4" cstate="print"/>
          <a:srcRect t="16607"/>
          <a:stretch>
            <a:fillRect/>
          </a:stretch>
        </p:blipFill>
        <p:spPr bwMode="auto">
          <a:xfrm>
            <a:off x="2971800" y="-3714"/>
            <a:ext cx="6172200" cy="5147214"/>
          </a:xfrm>
          <a:prstGeom prst="rect">
            <a:avLst/>
          </a:prstGeom>
          <a:noFill/>
        </p:spPr>
      </p:pic>
      <p:pic>
        <p:nvPicPr>
          <p:cNvPr id="11" name="Picture 2" descr="http://www.holistickauai.com/wp-content/uploads/2009/09/RETREAT7_INTcourtyard.jpg"/>
          <p:cNvPicPr>
            <a:picLocks noChangeAspect="1" noChangeArrowheads="1"/>
          </p:cNvPicPr>
          <p:nvPr/>
        </p:nvPicPr>
        <p:blipFill>
          <a:blip r:embed="rId5"/>
          <a:srcRect r="56667"/>
          <a:stretch>
            <a:fillRect/>
          </a:stretch>
        </p:blipFill>
        <p:spPr bwMode="auto">
          <a:xfrm>
            <a:off x="0" y="27601"/>
            <a:ext cx="3962400" cy="511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00" numSld="4">
                <p:cTn id="7" repeatCount="5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ttp://1.bp.blogspot.com/-ThAAUMqnvak/UFNizOpLuDI/AAAAAAAABaY/FG9LHeqAA6M/s1600/full-moon-night-hd-1680x1050.jpg"/>
          <p:cNvPicPr>
            <a:picLocks noChangeAspect="1" noChangeArrowheads="1"/>
          </p:cNvPicPr>
          <p:nvPr/>
        </p:nvPicPr>
        <p:blipFill>
          <a:blip r:embed="rId2"/>
          <a:srcRect b="502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2" descr="http://wallpoper.com/images/00/10/45/04/baby-krishna_001045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0"/>
            <a:ext cx="3810000" cy="5143500"/>
          </a:xfrm>
          <a:prstGeom prst="ellipse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Picture 2" descr="http://www.noahsarknow.com/wp-content/uploads/2012/08/Chasing-his-shadow2.jpg"/>
          <p:cNvPicPr>
            <a:picLocks noChangeAspect="1" noChangeArrowheads="1"/>
          </p:cNvPicPr>
          <p:nvPr/>
        </p:nvPicPr>
        <p:blipFill>
          <a:blip r:embed="rId2"/>
          <a:srcRect t="2527" b="12635"/>
          <a:stretch>
            <a:fillRect/>
          </a:stretch>
        </p:blipFill>
        <p:spPr bwMode="auto">
          <a:xfrm>
            <a:off x="0" y="-1"/>
            <a:ext cx="6062764" cy="5143501"/>
          </a:xfrm>
          <a:prstGeom prst="rect">
            <a:avLst/>
          </a:prstGeom>
          <a:noFill/>
        </p:spPr>
      </p:pic>
      <p:pic>
        <p:nvPicPr>
          <p:cNvPr id="4" name="Picture 2" descr="http://wallpoper.com/images/00/10/45/04/baby-krishna_001045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0"/>
            <a:ext cx="3810000" cy="5143500"/>
          </a:xfrm>
          <a:prstGeom prst="ellipse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194" name="Picture 2" descr="http://www.artoflegendindia.com/images/detailed/pbaaaa195_yashoda_and_krish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799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24400" y="708720"/>
            <a:ext cx="419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</a:rPr>
              <a:t>“How can you catch your shadow? It is not possible!”</a:t>
            </a:r>
          </a:p>
          <a:p>
            <a:endParaRPr lang="en-US" sz="2800" smtClean="0">
              <a:solidFill>
                <a:srgbClr val="FFFF00"/>
              </a:solidFill>
            </a:endParaRPr>
          </a:p>
          <a:p>
            <a:r>
              <a:rPr lang="en-US" sz="2800" smtClean="0">
                <a:solidFill>
                  <a:srgbClr val="FFFF00"/>
                </a:solidFill>
              </a:rPr>
              <a:t>“Yes Maiya!  No one can catch even my shadow! Only you can catch Me maiya!”</a:t>
            </a:r>
            <a:endParaRPr lang="en-US" sz="28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0898" name="Picture 2" descr="http://god.go4wallpapers.com/bollywood_babes33/B/Baby%20Krishna/Baby%20Krishna2072.jpg"/>
          <p:cNvPicPr>
            <a:picLocks noChangeAspect="1" noChangeArrowheads="1"/>
          </p:cNvPicPr>
          <p:nvPr/>
        </p:nvPicPr>
        <p:blipFill>
          <a:blip r:embed="rId2"/>
          <a:srcRect b="1296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87230" y="4171950"/>
            <a:ext cx="3656770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smtClean="0"/>
              <a:t>Who can catch Krishna?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5967596-22E7-44F9-9695-07720BFDC665}" type="slidenum">
              <a:rPr lang="en-US" smtClean="0">
                <a:latin typeface="Times New Roman" pitchFamily="18" charset="0"/>
                <a:cs typeface="DejaVu Sans" pitchFamily="34" charset="0"/>
              </a:rPr>
              <a:pPr>
                <a:buFont typeface="Times New Roman" pitchFamily="18" charset="0"/>
                <a:buNone/>
              </a:pPr>
              <a:t>16</a:t>
            </a:fld>
            <a:endParaRPr lang="en-US" smtClean="0"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2362200" y="394990"/>
            <a:ext cx="66294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solidFill>
                  <a:srgbClr val="FFFF00"/>
                </a:solidFill>
              </a:rPr>
              <a:t>[Ezhayaagum ennodinga yenbinaa</a:t>
            </a:r>
          </a:p>
          <a:p>
            <a:r>
              <a:rPr lang="en-US" sz="2400" i="1">
                <a:solidFill>
                  <a:srgbClr val="FFFF00"/>
                </a:solidFill>
              </a:rPr>
              <a:t>Unni kanna Itra yeru paribhavam]</a:t>
            </a:r>
            <a:r>
              <a:rPr lang="en-US" sz="2400">
                <a:solidFill>
                  <a:srgbClr val="FFFF00"/>
                </a:solidFill>
              </a:rPr>
              <a:t> </a:t>
            </a:r>
          </a:p>
          <a:p>
            <a:endParaRPr lang="en-US" sz="1400">
              <a:solidFill>
                <a:srgbClr val="FFFF00"/>
              </a:solidFill>
            </a:endParaRPr>
          </a:p>
          <a:p>
            <a:r>
              <a:rPr lang="en-US" sz="2400">
                <a:solidFill>
                  <a:srgbClr val="FFFF00"/>
                </a:solidFill>
              </a:rPr>
              <a:t>[Kannu neer thoovi yenkavizhthadam</a:t>
            </a:r>
          </a:p>
          <a:p>
            <a:r>
              <a:rPr lang="en-US" sz="2400">
                <a:solidFill>
                  <a:srgbClr val="FFFF00"/>
                </a:solidFill>
              </a:rPr>
              <a:t>Kaazhindiyai maari kanna nikkavum] </a:t>
            </a:r>
            <a:r>
              <a:rPr lang="en-US" sz="2800">
                <a:solidFill>
                  <a:srgbClr val="FFFF00"/>
                </a:solidFill>
              </a:rPr>
              <a:t> </a:t>
            </a:r>
          </a:p>
          <a:p>
            <a:endParaRPr lang="en-US" sz="1800">
              <a:solidFill>
                <a:srgbClr val="FFFF00"/>
              </a:solidFill>
            </a:endParaRPr>
          </a:p>
          <a:p>
            <a:r>
              <a:rPr lang="en-US" sz="2800" u="sng">
                <a:solidFill>
                  <a:srgbClr val="66FF66"/>
                </a:solidFill>
              </a:rPr>
              <a:t>Chorus:</a:t>
            </a:r>
          </a:p>
          <a:p>
            <a:r>
              <a:rPr lang="en-US" sz="2400">
                <a:solidFill>
                  <a:schemeClr val="bg1"/>
                </a:solidFill>
              </a:rPr>
              <a:t>Kanna kanna unni kanna aadi vaa</a:t>
            </a:r>
          </a:p>
          <a:p>
            <a:r>
              <a:rPr lang="en-US" sz="2400">
                <a:solidFill>
                  <a:schemeClr val="bg1"/>
                </a:solidFill>
              </a:rPr>
              <a:t>Kai niraya venna tharaam odi vaa</a:t>
            </a:r>
          </a:p>
          <a:p>
            <a:r>
              <a:rPr lang="en-US" sz="2400">
                <a:solidFill>
                  <a:schemeClr val="bg1"/>
                </a:solidFill>
              </a:rPr>
              <a:t>Peeli kanna maaya kanna odi vaa</a:t>
            </a:r>
          </a:p>
          <a:p>
            <a:r>
              <a:rPr lang="en-US" sz="2400">
                <a:solidFill>
                  <a:schemeClr val="bg1"/>
                </a:solidFill>
              </a:rPr>
              <a:t>Ponnoda kulaloothi odi vaa</a:t>
            </a:r>
            <a:r>
              <a:rPr lang="en-US" sz="2000">
                <a:solidFill>
                  <a:schemeClr val="bg1"/>
                </a:solidFill>
              </a:rPr>
              <a:t>   </a:t>
            </a:r>
          </a:p>
          <a:p>
            <a:r>
              <a:rPr lang="en-US" sz="2800">
                <a:solidFill>
                  <a:srgbClr val="FFFF00"/>
                </a:solidFill>
              </a:rPr>
              <a:t>                                     </a:t>
            </a:r>
            <a:r>
              <a:rPr lang="en-US" sz="2400">
                <a:solidFill>
                  <a:srgbClr val="FFFF00"/>
                </a:solidFill>
              </a:rPr>
              <a:t>…. (Ezhayagum-1</a:t>
            </a:r>
            <a:r>
              <a:rPr lang="en-US" sz="180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67075" y="0"/>
            <a:ext cx="1176925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4000"/>
              <a:t>D-54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22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0" y="4681835"/>
            <a:ext cx="88998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1 of 4</a:t>
            </a:r>
          </a:p>
        </p:txBody>
      </p:sp>
      <p:pic>
        <p:nvPicPr>
          <p:cNvPr id="8" name="D-54-Ezhayaagum Ennodinga Yenbina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371600" y="424815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numSld="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5A808FC0-89D3-4EF0-9328-E700486FA62A}" type="slidenum">
              <a:rPr lang="en-US" smtClean="0">
                <a:latin typeface="Times New Roman" pitchFamily="18" charset="0"/>
                <a:cs typeface="DejaVu Sans" pitchFamily="34" charset="0"/>
              </a:rPr>
              <a:pPr>
                <a:buFont typeface="Times New Roman" pitchFamily="18" charset="0"/>
                <a:buNone/>
              </a:pPr>
              <a:t>17</a:t>
            </a:fld>
            <a:endParaRPr lang="en-US" smtClean="0"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2438400" y="931366"/>
            <a:ext cx="6553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[Guruvayur puram vaazhum ishvaraa</a:t>
            </a:r>
          </a:p>
          <a:p>
            <a:r>
              <a:rPr lang="en-US" sz="2400">
                <a:solidFill>
                  <a:srgbClr val="FFFF00"/>
                </a:solidFill>
              </a:rPr>
              <a:t> Ennum ennum nee vizhigal kezhkane] </a:t>
            </a:r>
          </a:p>
          <a:p>
            <a:endParaRPr lang="en-US" sz="1400">
              <a:solidFill>
                <a:srgbClr val="FFFF00"/>
              </a:solidFill>
            </a:endParaRPr>
          </a:p>
          <a:p>
            <a:r>
              <a:rPr lang="en-US" sz="2400">
                <a:solidFill>
                  <a:srgbClr val="FFFF00"/>
                </a:solidFill>
              </a:rPr>
              <a:t>[Nin thiru paathangal yennam michidaa</a:t>
            </a:r>
          </a:p>
          <a:p>
            <a:r>
              <a:rPr lang="en-US" sz="2400">
                <a:solidFill>
                  <a:srgbClr val="FFFF00"/>
                </a:solidFill>
              </a:rPr>
              <a:t> Paviduthe kirtanangal paadidaa] </a:t>
            </a:r>
          </a:p>
          <a:p>
            <a:endParaRPr lang="en-US" sz="1200">
              <a:solidFill>
                <a:srgbClr val="FFFF00"/>
              </a:solidFill>
            </a:endParaRPr>
          </a:p>
          <a:p>
            <a:r>
              <a:rPr lang="en-US" sz="2000" u="sng">
                <a:solidFill>
                  <a:srgbClr val="66FF66"/>
                </a:solidFill>
              </a:rPr>
              <a:t>Chorus:</a:t>
            </a:r>
          </a:p>
          <a:p>
            <a:r>
              <a:rPr lang="en-US" sz="2400">
                <a:solidFill>
                  <a:schemeClr val="bg1"/>
                </a:solidFill>
              </a:rPr>
              <a:t>Hare krsna hare krsna paahi maam</a:t>
            </a:r>
          </a:p>
          <a:p>
            <a:r>
              <a:rPr lang="en-US" sz="2400">
                <a:solidFill>
                  <a:schemeClr val="bg1"/>
                </a:solidFill>
              </a:rPr>
              <a:t>Krsna krsna krsna hare paahi maam</a:t>
            </a:r>
          </a:p>
          <a:p>
            <a:r>
              <a:rPr lang="en-US" sz="2400">
                <a:solidFill>
                  <a:schemeClr val="bg1"/>
                </a:solidFill>
              </a:rPr>
              <a:t>Devaki nandanaa paahi Maam</a:t>
            </a:r>
          </a:p>
          <a:p>
            <a:r>
              <a:rPr lang="en-US" sz="2400">
                <a:solidFill>
                  <a:schemeClr val="bg1"/>
                </a:solidFill>
              </a:rPr>
              <a:t>Vasudeva vasudeva paahi maam</a:t>
            </a:r>
          </a:p>
          <a:p>
            <a:r>
              <a:rPr lang="en-US" sz="2400"/>
              <a:t>                                   </a:t>
            </a:r>
            <a:r>
              <a:rPr lang="en-US" sz="2000">
                <a:solidFill>
                  <a:srgbClr val="FFFF00"/>
                </a:solidFill>
              </a:rPr>
              <a:t>….(Ezhayagum-1)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971800" y="110728"/>
            <a:ext cx="6096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>
                <a:solidFill>
                  <a:srgbClr val="FFC000"/>
                </a:solidFill>
              </a:rPr>
              <a:t>[Ezhayaagum ennodinga yenbinaa</a:t>
            </a:r>
          </a:p>
          <a:p>
            <a:r>
              <a:rPr lang="en-US" sz="2000" i="1">
                <a:solidFill>
                  <a:srgbClr val="FFC000"/>
                </a:solidFill>
              </a:rPr>
              <a:t>Unni kanna itra yeru paribhavam</a:t>
            </a:r>
            <a:r>
              <a:rPr lang="en-US" sz="2400" i="1">
                <a:solidFill>
                  <a:srgbClr val="FFC000"/>
                </a:solidFill>
              </a:rPr>
              <a:t>]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681835"/>
            <a:ext cx="88998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2 of 4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622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018BFCB-CF3C-40C6-A5FE-A23D054E0296}" type="slidenum">
              <a:rPr lang="en-US" smtClean="0">
                <a:latin typeface="Times New Roman" pitchFamily="18" charset="0"/>
                <a:cs typeface="DejaVu Sans" pitchFamily="34" charset="0"/>
              </a:rPr>
              <a:pPr>
                <a:buFont typeface="Times New Roman" pitchFamily="18" charset="0"/>
                <a:buNone/>
              </a:pPr>
              <a:t>18</a:t>
            </a:fld>
            <a:endParaRPr lang="en-US" smtClean="0"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2514600" y="895351"/>
            <a:ext cx="6553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[Eerezhu pathinaalu logangazh</a:t>
            </a:r>
          </a:p>
          <a:p>
            <a:r>
              <a:rPr lang="en-US" sz="2400">
                <a:solidFill>
                  <a:srgbClr val="FFFF00"/>
                </a:solidFill>
              </a:rPr>
              <a:t> Avidutha thiruvaayil kandathu]</a:t>
            </a:r>
          </a:p>
          <a:p>
            <a:endParaRPr lang="en-US" sz="1100">
              <a:solidFill>
                <a:srgbClr val="FFFF00"/>
              </a:solidFill>
            </a:endParaRPr>
          </a:p>
          <a:p>
            <a:r>
              <a:rPr lang="en-US" sz="2400">
                <a:solidFill>
                  <a:srgbClr val="FFFF00"/>
                </a:solidFill>
              </a:rPr>
              <a:t>[Adiyengal aham pu(hu)nthu paadidum bo</a:t>
            </a:r>
          </a:p>
          <a:p>
            <a:r>
              <a:rPr lang="en-US" sz="2400">
                <a:solidFill>
                  <a:srgbClr val="FFFF00"/>
                </a:solidFill>
              </a:rPr>
              <a:t> Ambaadi kanna yen arugil vaa vaa] </a:t>
            </a:r>
            <a:r>
              <a:rPr lang="en-US" sz="2800">
                <a:solidFill>
                  <a:srgbClr val="FFFF00"/>
                </a:solidFill>
              </a:rPr>
              <a:t>   </a:t>
            </a:r>
          </a:p>
          <a:p>
            <a:endParaRPr lang="en-US" sz="1400">
              <a:solidFill>
                <a:srgbClr val="FFFF00"/>
              </a:solidFill>
            </a:endParaRPr>
          </a:p>
          <a:p>
            <a:r>
              <a:rPr lang="en-US" sz="2400" u="sng">
                <a:solidFill>
                  <a:srgbClr val="66FF66"/>
                </a:solidFill>
              </a:rPr>
              <a:t>Chorus:</a:t>
            </a:r>
          </a:p>
          <a:p>
            <a:r>
              <a:rPr lang="en-US" sz="2400">
                <a:solidFill>
                  <a:schemeClr val="bg1"/>
                </a:solidFill>
              </a:rPr>
              <a:t>Kanna kanna unni kanna aadi vaa</a:t>
            </a:r>
          </a:p>
          <a:p>
            <a:r>
              <a:rPr lang="en-US" sz="2400">
                <a:solidFill>
                  <a:schemeClr val="bg1"/>
                </a:solidFill>
              </a:rPr>
              <a:t>Kai niraya venna tharaam odi vaa</a:t>
            </a:r>
          </a:p>
          <a:p>
            <a:r>
              <a:rPr lang="en-US" sz="2400">
                <a:solidFill>
                  <a:schemeClr val="bg1"/>
                </a:solidFill>
              </a:rPr>
              <a:t>Peeli kanna maaya kanna odi vaa</a:t>
            </a:r>
          </a:p>
          <a:p>
            <a:r>
              <a:rPr lang="en-US" sz="2400">
                <a:solidFill>
                  <a:schemeClr val="bg1"/>
                </a:solidFill>
              </a:rPr>
              <a:t>Ponnoda kulaloothi odi vaa </a:t>
            </a:r>
          </a:p>
          <a:p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681835"/>
            <a:ext cx="88998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3 of 4</a:t>
            </a:r>
          </a:p>
        </p:txBody>
      </p:sp>
      <p:sp>
        <p:nvSpPr>
          <p:cNvPr id="48136" name="Rectangle 9"/>
          <p:cNvSpPr>
            <a:spLocks noChangeArrowheads="1"/>
          </p:cNvSpPr>
          <p:nvPr/>
        </p:nvSpPr>
        <p:spPr bwMode="auto">
          <a:xfrm>
            <a:off x="3352800" y="110728"/>
            <a:ext cx="571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>
                <a:solidFill>
                  <a:srgbClr val="FFC000"/>
                </a:solidFill>
              </a:rPr>
              <a:t>[Ezhayaagum ennodinga yenbinaa</a:t>
            </a:r>
          </a:p>
          <a:p>
            <a:r>
              <a:rPr lang="en-US" sz="2000" i="1">
                <a:solidFill>
                  <a:srgbClr val="FFC000"/>
                </a:solidFill>
              </a:rPr>
              <a:t>Unni kanna itra yeru paribhavam]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622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8FED67E-F819-4332-9C52-47EA66FDAED3}" type="slidenum">
              <a:rPr lang="en-US" smtClean="0">
                <a:latin typeface="Times New Roman" pitchFamily="18" charset="0"/>
                <a:cs typeface="DejaVu Sans" pitchFamily="34" charset="0"/>
              </a:rPr>
              <a:pPr>
                <a:buFont typeface="Times New Roman" pitchFamily="18" charset="0"/>
                <a:buNone/>
              </a:pPr>
              <a:t>19</a:t>
            </a:fld>
            <a:endParaRPr lang="en-US" smtClean="0"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2514600" y="534591"/>
            <a:ext cx="64770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solidFill>
                  <a:srgbClr val="FFFF00"/>
                </a:solidFill>
              </a:rPr>
              <a:t>[Ezhayaagum ennodinga yenbinaa</a:t>
            </a:r>
          </a:p>
          <a:p>
            <a:r>
              <a:rPr lang="en-US" sz="2400" i="1">
                <a:solidFill>
                  <a:srgbClr val="FFFF00"/>
                </a:solidFill>
              </a:rPr>
              <a:t>Unni kanna Itra yeru paribhavam]</a:t>
            </a:r>
            <a:r>
              <a:rPr lang="en-US" sz="2400">
                <a:solidFill>
                  <a:srgbClr val="FFFF00"/>
                </a:solidFill>
              </a:rPr>
              <a:t> </a:t>
            </a:r>
          </a:p>
          <a:p>
            <a:endParaRPr lang="en-US" sz="1400">
              <a:solidFill>
                <a:srgbClr val="FFFF00"/>
              </a:solidFill>
            </a:endParaRPr>
          </a:p>
          <a:p>
            <a:r>
              <a:rPr lang="en-US" sz="2400">
                <a:solidFill>
                  <a:srgbClr val="FFFF00"/>
                </a:solidFill>
              </a:rPr>
              <a:t>[Kannu neer thoovi yenkavizhthadam</a:t>
            </a:r>
          </a:p>
          <a:p>
            <a:r>
              <a:rPr lang="en-US" sz="2400">
                <a:solidFill>
                  <a:srgbClr val="FFFF00"/>
                </a:solidFill>
              </a:rPr>
              <a:t>Kaazhindiyai maari kanna nikkavum]</a:t>
            </a:r>
            <a:r>
              <a:rPr lang="en-US" sz="2800">
                <a:solidFill>
                  <a:srgbClr val="FFFF00"/>
                </a:solidFill>
              </a:rPr>
              <a:t>  </a:t>
            </a:r>
          </a:p>
          <a:p>
            <a:endParaRPr lang="en-US" sz="1800">
              <a:solidFill>
                <a:srgbClr val="FFFF00"/>
              </a:solidFill>
            </a:endParaRPr>
          </a:p>
          <a:p>
            <a:r>
              <a:rPr lang="en-US" sz="2400" u="sng">
                <a:solidFill>
                  <a:srgbClr val="66FF66"/>
                </a:solidFill>
              </a:rPr>
              <a:t>Chorus (3 time to end):</a:t>
            </a:r>
          </a:p>
          <a:p>
            <a:r>
              <a:rPr lang="en-US" sz="2800">
                <a:solidFill>
                  <a:schemeClr val="bg1"/>
                </a:solidFill>
              </a:rPr>
              <a:t>Kanna kanna unni kanna aadi vaa</a:t>
            </a:r>
          </a:p>
          <a:p>
            <a:r>
              <a:rPr lang="en-US" sz="2800">
                <a:solidFill>
                  <a:schemeClr val="bg1"/>
                </a:solidFill>
              </a:rPr>
              <a:t>Kai niraya venna tharaam odi vaa</a:t>
            </a:r>
          </a:p>
          <a:p>
            <a:r>
              <a:rPr lang="en-US" sz="2800">
                <a:solidFill>
                  <a:schemeClr val="bg1"/>
                </a:solidFill>
              </a:rPr>
              <a:t>Peeli kanna maaya kanna odi vaa</a:t>
            </a:r>
          </a:p>
          <a:p>
            <a:r>
              <a:rPr lang="en-US" sz="2800">
                <a:solidFill>
                  <a:schemeClr val="bg1"/>
                </a:solidFill>
              </a:rPr>
              <a:t>Ponnoda kulaloothi odi vaa  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681835"/>
            <a:ext cx="88998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4 of 4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622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3.bp.blogspot.com/_ax5ZIdFoW1U/SNs7FNORYLI/AAAAAAAADNI/DdZvB7wpi2A/s400/play-with-moon-05.jpg"/>
          <p:cNvPicPr>
            <a:picLocks noChangeAspect="1" noChangeArrowheads="1"/>
          </p:cNvPicPr>
          <p:nvPr/>
        </p:nvPicPr>
        <p:blipFill>
          <a:blip r:embed="rId3"/>
          <a:srcRect l="9302" b="13372"/>
          <a:stretch>
            <a:fillRect/>
          </a:stretch>
        </p:blipFill>
        <p:spPr bwMode="auto">
          <a:xfrm>
            <a:off x="0" y="1650023"/>
            <a:ext cx="2743200" cy="3493477"/>
          </a:xfrm>
          <a:prstGeom prst="rect">
            <a:avLst/>
          </a:prstGeom>
          <a:noFill/>
        </p:spPr>
      </p:pic>
      <p:pic>
        <p:nvPicPr>
          <p:cNvPr id="29702" name="Picture 6" descr="http://cl.jroo.me/z3/w/W/Y/d/a.baa-catch-the-mo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1523"/>
            <a:ext cx="6400800" cy="5141977"/>
          </a:xfrm>
          <a:prstGeom prst="rect">
            <a:avLst/>
          </a:prstGeom>
          <a:noFill/>
        </p:spPr>
      </p:pic>
      <p:sp>
        <p:nvSpPr>
          <p:cNvPr id="6147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283ED3-1971-446F-B0F5-4753B9366FD9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2835176"/>
            <a:ext cx="6400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Catching </a:t>
            </a:r>
            <a:r>
              <a:rPr lang="en-US" sz="72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?!</a:t>
            </a:r>
            <a:endParaRPr lang="en-US" sz="7200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0"/>
            <a:ext cx="2743200" cy="175432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FFC000"/>
                </a:solidFill>
              </a:rPr>
              <a:t>Week# </a:t>
            </a:r>
            <a:r>
              <a:rPr lang="en-US" sz="3600" smtClean="0">
                <a:solidFill>
                  <a:srgbClr val="FFC000"/>
                </a:solidFill>
              </a:rPr>
              <a:t>250</a:t>
            </a:r>
            <a:endParaRPr lang="en-US" sz="3600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en-US" sz="3600" smtClean="0">
                <a:solidFill>
                  <a:srgbClr val="FFC000"/>
                </a:solidFill>
              </a:rPr>
              <a:t>Jan 18, </a:t>
            </a:r>
            <a:r>
              <a:rPr lang="en-US" sz="3600" smtClean="0">
                <a:solidFill>
                  <a:srgbClr val="FFC000"/>
                </a:solidFill>
              </a:rPr>
              <a:t>2013</a:t>
            </a:r>
          </a:p>
          <a:p>
            <a:pPr algn="ctr">
              <a:defRPr/>
            </a:pPr>
            <a:endParaRPr lang="en-US" sz="360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7588" name="Picture 4" descr="catch the moon 1"/>
          <p:cNvPicPr>
            <a:picLocks noChangeAspect="1" noChangeArrowheads="1"/>
          </p:cNvPicPr>
          <p:nvPr/>
        </p:nvPicPr>
        <p:blipFill>
          <a:blip r:embed="rId3"/>
          <a:srcRect t="18179"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4476750"/>
            <a:ext cx="835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Every one in this world is trying to catch something!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6" name="01-Gentle Seaso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-30480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" numSld="12">
                <p:cTn id="7" repeatCount="5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82948" name="Picture 4" descr="http://www.medimanage.com/Images/girl%20hap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09427" y="4196775"/>
            <a:ext cx="7420173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smtClean="0"/>
              <a:t>Every one wants to be happy all the time..!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6022" name="Picture 6" descr="http://img.timeinc.net/time/photoessays/sci_galaxy_1_07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01"/>
            <a:ext cx="9144000" cy="51391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00800" y="257235"/>
            <a:ext cx="27431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</a:rPr>
              <a:t>The same  thing is going on in the innumerable universes managed by innumerable Brahmas..</a:t>
            </a:r>
            <a:endParaRPr 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87042" name="Picture 2" descr="http://25.media.tumblr.com/tumblr_mbu141g17t1ro2dp9o1_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10200" y="819150"/>
            <a:ext cx="3733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bg1"/>
                </a:solidFill>
              </a:rPr>
              <a:t>They try so hard and so hard to catch that… What is it?</a:t>
            </a:r>
            <a:endParaRPr lang="en-US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images.fineartamerica.com/images-medium-large/catch-the-moon-sonya-kanelstrand.jpg"/>
          <p:cNvPicPr>
            <a:picLocks noChangeAspect="1" noChangeArrowheads="1"/>
          </p:cNvPicPr>
          <p:nvPr/>
        </p:nvPicPr>
        <p:blipFill>
          <a:blip r:embed="rId2"/>
          <a:srcRect b="17295"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285750"/>
            <a:ext cx="2362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C000"/>
                </a:solidFill>
              </a:rPr>
              <a:t>Every one is trying to catch the happiness!</a:t>
            </a:r>
          </a:p>
          <a:p>
            <a:endParaRPr lang="en-US" sz="2800" smtClean="0">
              <a:solidFill>
                <a:srgbClr val="FFC000"/>
              </a:solidFill>
            </a:endParaRPr>
          </a:p>
          <a:p>
            <a:r>
              <a:rPr lang="en-US" sz="2800" smtClean="0">
                <a:solidFill>
                  <a:srgbClr val="FFC000"/>
                </a:solidFill>
              </a:rPr>
              <a:t>Can they really catch it?</a:t>
            </a:r>
            <a:endParaRPr lang="en-US" sz="280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283ED3-1971-446F-B0F5-4753B9366FD9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48132" name="Picture 4" descr="http://www.pleasureislandnc.org/images/visit_beach_wedding.jpg"/>
          <p:cNvPicPr>
            <a:picLocks noChangeAspect="1" noChangeArrowheads="1"/>
          </p:cNvPicPr>
          <p:nvPr/>
        </p:nvPicPr>
        <p:blipFill>
          <a:blip r:embed="rId3"/>
          <a:srcRect t="14934" b="5004"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3733800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smtClean="0"/>
              <a:t>For catching happiness… </a:t>
            </a:r>
          </a:p>
          <a:p>
            <a:r>
              <a:rPr lang="en-US" sz="2800" smtClean="0"/>
              <a:t>one marries..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://www.nationaldebtrelief.com/wp-content/uploads/2012/08/Man-woman-child-paper-torn-apart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6147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283ED3-1971-446F-B0F5-4753B9366FD9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4800600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smtClean="0"/>
              <a:t>For catching happiness..</a:t>
            </a:r>
          </a:p>
          <a:p>
            <a:r>
              <a:rPr lang="en-US" sz="2800" smtClean="0"/>
              <a:t>One dumps own dears!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1202" name="Picture 2" descr="MURDER SUICID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7423004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4800600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smtClean="0"/>
              <a:t>For catching that happiness..</a:t>
            </a:r>
          </a:p>
          <a:p>
            <a:r>
              <a:rPr lang="en-US" sz="2800" smtClean="0"/>
              <a:t>One even kills another!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4338" name="Picture 2" descr="http://ruthielewis.com/wp-content/uploads/2012/08/HAMSTER-WHE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3"/>
            <a:ext cx="9144000" cy="51389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8786" y="67330"/>
            <a:ext cx="8872814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smtClean="0"/>
              <a:t>Everyone tirelessly works very hard to get THAT happiness.</a:t>
            </a:r>
            <a:r>
              <a:rPr lang="en-US" sz="2400" smtClean="0"/>
              <a:t>.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20484" name="Picture 4" descr="http://3.bp.blogspot.com/-Fvz5MymmlHM/UMacdei1HhI/AAAAAAAAAOE/tCTK9QP0rRE/s1600/Manster+wheel+human-hamster-wheel-300x300.jpg"/>
          <p:cNvPicPr>
            <a:picLocks noChangeAspect="1" noChangeArrowheads="1"/>
          </p:cNvPicPr>
          <p:nvPr/>
        </p:nvPicPr>
        <p:blipFill>
          <a:blip r:embed="rId2"/>
          <a:srcRect l="5926" t="5556"/>
          <a:stretch>
            <a:fillRect/>
          </a:stretch>
        </p:blipFill>
        <p:spPr bwMode="auto">
          <a:xfrm>
            <a:off x="0" y="0"/>
            <a:ext cx="4838700" cy="5143500"/>
          </a:xfrm>
          <a:prstGeom prst="rect">
            <a:avLst/>
          </a:prstGeom>
          <a:noFill/>
        </p:spPr>
      </p:pic>
      <p:pic>
        <p:nvPicPr>
          <p:cNvPr id="20482" name="Picture 2" descr="http://www.michelemolinaro.com/wp-content/uploads/2012/06/woman-on-hamster-whe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9258" y="0"/>
            <a:ext cx="4854741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3000" y="4400550"/>
            <a:ext cx="69342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smtClean="0"/>
              <a:t>There is no ending of this rat race!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7346" name="Picture 2" descr="http://puppetvision.info/wp-content/uploads/2011/09/0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6858000" cy="51435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28575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</a:rPr>
              <a:t>How many of you are good at this ?</a:t>
            </a:r>
            <a:endParaRPr lang="en-US" sz="3200">
              <a:solidFill>
                <a:srgbClr val="FFFF00"/>
              </a:solidFill>
            </a:endParaRPr>
          </a:p>
        </p:txBody>
      </p:sp>
      <p:pic>
        <p:nvPicPr>
          <p:cNvPr id="5" name="16 - Into the Maze (World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-533400" y="46291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 numSld="6">
                <p:cTn id="7" repeatCount="4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21506" name="Picture 2" descr="http://sagegenx.files.wordpress.com/2013/01/hamsterwhe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6858000" cy="51206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2286000" cy="50783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smtClean="0"/>
              <a:t>When frustrated, they take a break!</a:t>
            </a:r>
          </a:p>
          <a:p>
            <a:endParaRPr lang="en-US" sz="4800" smtClean="0"/>
          </a:p>
          <a:p>
            <a:r>
              <a:rPr lang="en-US" sz="2800" smtClean="0"/>
              <a:t>But they resume the very same thing again due to Maya.</a:t>
            </a:r>
          </a:p>
          <a:p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9458" name="Picture 2" descr="http://www.kellyskindergarten.com/Calendar/images/piec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" y="4132243"/>
            <a:ext cx="57912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smtClean="0"/>
              <a:t>Days, months and Years go by..</a:t>
            </a:r>
          </a:p>
          <a:p>
            <a:r>
              <a:rPr lang="en-US" sz="2800" smtClean="0"/>
              <a:t>And time comes to leave the world!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unlikemonkey.files.wordpress.com/2010/04/running-shadow.jpg?w=500&amp;h=2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4501575"/>
            <a:ext cx="908030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smtClean="0"/>
              <a:t>What happened to the happiness they tried to catch?</a:t>
            </a:r>
            <a:endParaRPr lang="en-US" sz="3200"/>
          </a:p>
        </p:txBody>
      </p:sp>
      <p:pic>
        <p:nvPicPr>
          <p:cNvPr id="6" name="06-Morning Mis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-304800" y="4991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000" numSld="9">
                <p:cTn id="7" repeatCount="5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5362" name="Picture 2" descr="http://www.slangstrong.com/wp-content/uploads/2012/02/business-man-worried.jpg"/>
          <p:cNvPicPr>
            <a:picLocks noChangeAspect="1" noChangeArrowheads="1"/>
          </p:cNvPicPr>
          <p:nvPr/>
        </p:nvPicPr>
        <p:blipFill>
          <a:blip r:embed="rId2"/>
          <a:srcRect l="11852"/>
          <a:stretch>
            <a:fillRect/>
          </a:stretch>
        </p:blipFill>
        <p:spPr bwMode="auto">
          <a:xfrm>
            <a:off x="0" y="0"/>
            <a:ext cx="6800848" cy="5143500"/>
          </a:xfrm>
          <a:prstGeom prst="rect">
            <a:avLst/>
          </a:prstGeom>
          <a:noFill/>
        </p:spPr>
      </p:pic>
      <p:pic>
        <p:nvPicPr>
          <p:cNvPr id="57350" name="Picture 6" descr="http://thefiendish.com/wp-content/uploads/2009/03/mental-illness.jpg"/>
          <p:cNvPicPr>
            <a:picLocks noChangeAspect="1" noChangeArrowheads="1"/>
          </p:cNvPicPr>
          <p:nvPr/>
        </p:nvPicPr>
        <p:blipFill>
          <a:blip r:embed="rId3"/>
          <a:srcRect l="52500" t="7037"/>
          <a:stretch>
            <a:fillRect/>
          </a:stretch>
        </p:blipFill>
        <p:spPr bwMode="auto">
          <a:xfrm flipH="1">
            <a:off x="4800600" y="-13491"/>
            <a:ext cx="4343400" cy="5156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2"/>
          <p:cNvSpPr txBox="1">
            <a:spLocks noChangeArrowheads="1"/>
          </p:cNvSpPr>
          <p:nvPr/>
        </p:nvSpPr>
        <p:spPr bwMode="auto">
          <a:xfrm>
            <a:off x="76200" y="57150"/>
            <a:ext cx="2209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C000"/>
                </a:solidFill>
              </a:rPr>
              <a:t>When we came here as babies, we came crying..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38400" y="4552950"/>
            <a:ext cx="6705600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C000"/>
                </a:solidFill>
              </a:rPr>
              <a:t>Did any of you were born smiling and laughing in happiness </a:t>
            </a:r>
            <a:r>
              <a:rPr lang="en-US" sz="2800" dirty="0">
                <a:solidFill>
                  <a:srgbClr val="FFC000"/>
                </a:solidFill>
              </a:rPr>
              <a:t>?</a:t>
            </a: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-1"/>
            <a:ext cx="6705601" cy="462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45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952750"/>
            <a:ext cx="2590800" cy="15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aby-cry-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-30480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45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5.fanpop.com/image/photos/31200000/Sage-crying-over-Finn-s-death-sage-and-finn-31205542-800-522.jpg"/>
          <p:cNvPicPr>
            <a:picLocks noChangeAspect="1" noChangeArrowheads="1"/>
          </p:cNvPicPr>
          <p:nvPr/>
        </p:nvPicPr>
        <p:blipFill>
          <a:blip r:embed="rId2"/>
          <a:srcRect l="6667" t="8518"/>
          <a:stretch>
            <a:fillRect/>
          </a:stretch>
        </p:blipFill>
        <p:spPr bwMode="auto">
          <a:xfrm>
            <a:off x="0" y="0"/>
            <a:ext cx="85344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4127837"/>
            <a:ext cx="4419600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000" smtClean="0">
                <a:solidFill>
                  <a:srgbClr val="FFC000"/>
                </a:solidFill>
              </a:rPr>
              <a:t>When we are born, we cry; </a:t>
            </a:r>
          </a:p>
          <a:p>
            <a:pPr>
              <a:defRPr/>
            </a:pPr>
            <a:r>
              <a:rPr lang="en-US" sz="3000" smtClean="0">
                <a:solidFill>
                  <a:srgbClr val="FFC000"/>
                </a:solidFill>
              </a:rPr>
              <a:t>When we die, others cry!</a:t>
            </a:r>
            <a:endParaRPr lang="en-US" sz="3000" dirty="0">
              <a:solidFill>
                <a:srgbClr val="FFC000"/>
              </a:solidFill>
            </a:endParaRPr>
          </a:p>
        </p:txBody>
      </p:sp>
      <p:pic>
        <p:nvPicPr>
          <p:cNvPr id="645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8908" y="0"/>
            <a:ext cx="4155092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 descr="http://www.visualphotos.com/photo/2x4402161/.jpg"/>
          <p:cNvPicPr>
            <a:picLocks noChangeAspect="1" noChangeArrowheads="1"/>
          </p:cNvPicPr>
          <p:nvPr/>
        </p:nvPicPr>
        <p:blipFill>
          <a:blip r:embed="rId4"/>
          <a:srcRect t="7983" b="19748"/>
          <a:stretch>
            <a:fillRect/>
          </a:stretch>
        </p:blipFill>
        <p:spPr bwMode="auto">
          <a:xfrm>
            <a:off x="5029200" y="2945533"/>
            <a:ext cx="4114800" cy="219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oumyav.files.wordpress.com/2012/05/full-moon-night-41.jpg"/>
          <p:cNvPicPr>
            <a:picLocks noChangeAspect="1" noChangeArrowheads="1"/>
          </p:cNvPicPr>
          <p:nvPr/>
        </p:nvPicPr>
        <p:blipFill>
          <a:blip r:embed="rId2"/>
          <a:srcRect b="1740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209550"/>
            <a:ext cx="6062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C000"/>
                </a:solidFill>
              </a:rPr>
              <a:t>There are two kinds of happinesses..</a:t>
            </a:r>
            <a:endParaRPr lang="en-US" sz="280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200150"/>
            <a:ext cx="3602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smtClean="0">
                <a:solidFill>
                  <a:srgbClr val="FFFF00"/>
                </a:solidFill>
              </a:rPr>
              <a:t>Para Sukha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smtClean="0">
                <a:solidFill>
                  <a:schemeClr val="bg1"/>
                </a:solidFill>
              </a:rPr>
              <a:t>Apara Sukha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952750"/>
            <a:ext cx="754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</a:rPr>
              <a:t>Krishna says that the material worlds are Dukha Alaya.. There is only sorrows..</a:t>
            </a:r>
            <a:endParaRPr lang="en-US" sz="3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ages.wikia.com/horrormovies/images/4/49/Night_Moon_Castle.jpg"/>
          <p:cNvPicPr>
            <a:picLocks noChangeAspect="1" noChangeArrowheads="1"/>
          </p:cNvPicPr>
          <p:nvPr/>
        </p:nvPicPr>
        <p:blipFill>
          <a:blip r:embed="rId2"/>
          <a:srcRect b="851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9218" name="Picture 2" descr="http://imgix.8tracks.com/mix_covers/000/220/271/94601.original.jpg?fm=jpg&amp;q=65&amp;sharp=15&amp;vib=10&amp;w=1024&amp;h=1024&amp;fit=max"/>
          <p:cNvPicPr>
            <a:picLocks noChangeAspect="1" noChangeArrowheads="1"/>
          </p:cNvPicPr>
          <p:nvPr/>
        </p:nvPicPr>
        <p:blipFill>
          <a:blip r:embed="rId3"/>
          <a:srcRect l="7692"/>
          <a:stretch>
            <a:fillRect/>
          </a:stretch>
        </p:blipFill>
        <p:spPr bwMode="auto">
          <a:xfrm>
            <a:off x="0" y="0"/>
            <a:ext cx="4572000" cy="5127026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38400" y="209550"/>
            <a:ext cx="3684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C000"/>
                </a:solidFill>
              </a:rPr>
              <a:t>Where is para sukha?</a:t>
            </a:r>
            <a:endParaRPr lang="en-US" sz="280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2419350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</a:rPr>
              <a:t>It is only in the spiritual world.</a:t>
            </a:r>
          </a:p>
          <a:p>
            <a:endParaRPr lang="en-US" sz="3600" smtClean="0">
              <a:solidFill>
                <a:srgbClr val="FFFF00"/>
              </a:solidFill>
            </a:endParaRPr>
          </a:p>
          <a:p>
            <a:r>
              <a:rPr lang="en-US" sz="3600" smtClean="0">
                <a:solidFill>
                  <a:srgbClr val="FFFF00"/>
                </a:solidFill>
              </a:rPr>
              <a:t>There are many levels of happiness.</a:t>
            </a:r>
            <a:endParaRPr lang="en-US" sz="3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deviantart.com/download/141610981/Moon_Night_by_LR70.png"/>
          <p:cNvPicPr>
            <a:picLocks noChangeAspect="1" noChangeArrowheads="1"/>
          </p:cNvPicPr>
          <p:nvPr/>
        </p:nvPicPr>
        <p:blipFill>
          <a:blip r:embed="rId2"/>
          <a:srcRect b="2260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7716" y="1123950"/>
            <a:ext cx="7518084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63550">
              <a:buFont typeface="Arial" pitchFamily="34" charset="0"/>
              <a:buChar char="•"/>
            </a:pPr>
            <a:r>
              <a:rPr lang="en-US" sz="3600" smtClean="0">
                <a:solidFill>
                  <a:srgbClr val="FFFF00"/>
                </a:solidFill>
              </a:rPr>
              <a:t>Lower Lokas &amp; Pitra Loka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3600" smtClean="0">
                <a:solidFill>
                  <a:schemeClr val="bg1"/>
                </a:solidFill>
              </a:rPr>
              <a:t>Middle Lokas &amp; Heaven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3600" smtClean="0">
                <a:solidFill>
                  <a:srgbClr val="FFFF00"/>
                </a:solidFill>
              </a:rPr>
              <a:t>Deva Lokas upto Brahma Loka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3600" smtClean="0">
                <a:solidFill>
                  <a:schemeClr val="bg1"/>
                </a:solidFill>
              </a:rPr>
              <a:t>Brahman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3600" smtClean="0">
                <a:solidFill>
                  <a:srgbClr val="FFFF00"/>
                </a:solidFill>
              </a:rPr>
              <a:t>Abhodes of Krishna’s Expansions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3600" smtClean="0">
                <a:solidFill>
                  <a:schemeClr val="bg1"/>
                </a:solidFill>
              </a:rPr>
              <a:t>Abhode of Sri Krishna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209550"/>
            <a:ext cx="4416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u="sng" smtClean="0">
                <a:solidFill>
                  <a:srgbClr val="FF9900"/>
                </a:solidFill>
              </a:rPr>
              <a:t>Planes of Happiness</a:t>
            </a:r>
            <a:endParaRPr lang="en-US" sz="3600" u="sng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ryan.bigwoofs.com/wp-content/uploads/moon1.jpg"/>
          <p:cNvPicPr>
            <a:picLocks noChangeAspect="1" noChangeArrowheads="1"/>
          </p:cNvPicPr>
          <p:nvPr/>
        </p:nvPicPr>
        <p:blipFill>
          <a:blip r:embed="rId2"/>
          <a:srcRect t="715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1123950"/>
            <a:ext cx="5198859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63550">
              <a:buFont typeface="Arial" pitchFamily="34" charset="0"/>
              <a:buChar char="•"/>
            </a:pPr>
            <a:r>
              <a:rPr lang="en-US" sz="4400" smtClean="0">
                <a:solidFill>
                  <a:srgbClr val="FFFF00"/>
                </a:solidFill>
              </a:rPr>
              <a:t>Dharmis &amp; Karmis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4400" smtClean="0">
                <a:solidFill>
                  <a:schemeClr val="bg1"/>
                </a:solidFill>
              </a:rPr>
              <a:t>Yogis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4400" smtClean="0">
                <a:solidFill>
                  <a:srgbClr val="FFFF00"/>
                </a:solidFill>
              </a:rPr>
              <a:t>Muktas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4400" smtClean="0">
                <a:solidFill>
                  <a:schemeClr val="bg1"/>
                </a:solidFill>
              </a:rPr>
              <a:t>Bhaktas</a:t>
            </a:r>
          </a:p>
          <a:p>
            <a:pPr indent="463550">
              <a:buFont typeface="Arial" pitchFamily="34" charset="0"/>
              <a:buChar char="•"/>
            </a:pPr>
            <a:r>
              <a:rPr lang="en-US" sz="4400" smtClean="0">
                <a:solidFill>
                  <a:schemeClr val="bg1"/>
                </a:solidFill>
              </a:rPr>
              <a:t>Pure Bhaktas</a:t>
            </a:r>
          </a:p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209550"/>
            <a:ext cx="4288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u="sng" smtClean="0">
                <a:solidFill>
                  <a:srgbClr val="FF9900"/>
                </a:solidFill>
              </a:rPr>
              <a:t>Levels of Spirituality</a:t>
            </a:r>
            <a:endParaRPr lang="en-US" sz="3600" u="sng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3250" name="Picture 2" descr="http://www.hacktik.com/wp-content/uploads/2012/02/hand.jpg"/>
          <p:cNvPicPr>
            <a:picLocks noChangeAspect="1" noChangeArrowheads="1"/>
          </p:cNvPicPr>
          <p:nvPr/>
        </p:nvPicPr>
        <p:blipFill>
          <a:blip r:embed="rId2"/>
          <a:srcRect t="23528" b="3291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62800" y="209550"/>
            <a:ext cx="1749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Tiger!</a:t>
            </a:r>
            <a:endParaRPr lang="en-US" sz="36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89092" name="Picture 4" descr="http://www.vaishnavsongs.com/wp-content/uploads/2011/11/Ramanada-Raya-Meets-Lord-Caitanya.jpg"/>
          <p:cNvPicPr>
            <a:picLocks noChangeAspect="1" noChangeArrowheads="1"/>
          </p:cNvPicPr>
          <p:nvPr/>
        </p:nvPicPr>
        <p:blipFill>
          <a:blip r:embed="rId2"/>
          <a:srcRect t="21852" b="4374"/>
          <a:stretch>
            <a:fillRect/>
          </a:stretch>
        </p:blipFill>
        <p:spPr bwMode="auto">
          <a:xfrm>
            <a:off x="-1" y="-19050"/>
            <a:ext cx="9144001" cy="5162550"/>
          </a:xfrm>
          <a:prstGeom prst="rect">
            <a:avLst/>
          </a:prstGeom>
          <a:noFill/>
        </p:spPr>
      </p:pic>
      <p:pic>
        <p:nvPicPr>
          <p:cNvPr id="89094" name="Picture 6" descr="http://www.vaishnavsongs.com/wp-content/uploads/2011/12/advait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2882"/>
            <a:ext cx="4343400" cy="5176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66800" y="81975"/>
            <a:ext cx="6768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smtClean="0">
                <a:solidFill>
                  <a:srgbClr val="FF9900"/>
                </a:solidFill>
              </a:rPr>
              <a:t>How will be the mindset of Bhaktas?</a:t>
            </a:r>
            <a:endParaRPr lang="en-US" sz="3200" u="sng">
              <a:solidFill>
                <a:srgbClr val="FF99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5800" y="666750"/>
            <a:ext cx="5410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Nāham vande tava caraņayor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240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	</a:t>
            </a: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dvandvam advandva-hetoh</a:t>
            </a:r>
            <a:endParaRPr kumimoji="0" lang="en-US" sz="110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Kumbhīpākam gurum api hare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240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nārakam nāpanetum</a:t>
            </a:r>
            <a:endParaRPr kumimoji="0" lang="en-US" sz="110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Ramyā-rāmā-mrdu-tanu-latā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240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nandane nāpi rantum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Bhāve bhāve hrdaya-bhavane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240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bhāvayeyam bhavantam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i="0" u="none" strike="noStrike" cap="none" normalizeH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</a:t>
            </a: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v-SE" sz="1800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(Mukunta Mala – Text-4)</a:t>
            </a:r>
            <a:r>
              <a:rPr kumimoji="0" lang="en-US" sz="1050" b="0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056043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"O Lord Hari, I pray to your lotus feet not because to be saved from dualities of material existence (moksha), or to be saved from the grim cruelty of the Kumbhipāka hell. I pray to your lotus feet not for enjoying the soft-skinned beautiful women who reside in the gardens of heaven. I pray to Your lotus feet only so that birth after birth I may remember You alone in the core of my heart. ”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6146" name="Picture 2" descr="http://kgeqag.bay.livefilestore.com/y1puVZP7BIwt0rFBMm7e0BSgepjZr3pQ83unvKk4ymigQzuH-dlIEvUXqn4pgRlCDWhAeOGzCGj4mXm2hLbbx4mWw/MNF_008_www.keralapix.com_08.jpg"/>
          <p:cNvPicPr>
            <a:picLocks noChangeAspect="1" noChangeArrowheads="1"/>
          </p:cNvPicPr>
          <p:nvPr/>
        </p:nvPicPr>
        <p:blipFill>
          <a:blip r:embed="rId2"/>
          <a:srcRect l="7071" t="3667" r="8081" b="52333"/>
          <a:stretch>
            <a:fillRect/>
          </a:stretch>
        </p:blipFill>
        <p:spPr bwMode="auto">
          <a:xfrm>
            <a:off x="5715000" y="895350"/>
            <a:ext cx="32004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122" name="Picture 2" descr="http://www.keralahoneymoonguide.com/wp-content/uploads/2012/10/Kowdiar_Pala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7998" cy="5143500"/>
          </a:xfrm>
          <a:prstGeom prst="rect">
            <a:avLst/>
          </a:prstGeom>
          <a:noFill/>
        </p:spPr>
      </p:pic>
      <p:pic>
        <p:nvPicPr>
          <p:cNvPr id="4" name="Picture 2" descr="http://kgeqag.bay.livefilestore.com/y1puVZP7BIwt0rFBMm7e0BSgepjZr3pQ83unvKk4ymigQzuH-dlIEvUXqn4pgRlCDWhAeOGzCGj4mXm2hLbbx4mWw/MNF_008_www.keralapix.com_08.jpg"/>
          <p:cNvPicPr>
            <a:picLocks noChangeAspect="1" noChangeArrowheads="1"/>
          </p:cNvPicPr>
          <p:nvPr/>
        </p:nvPicPr>
        <p:blipFill>
          <a:blip r:embed="rId4"/>
          <a:srcRect l="23233" t="3667" r="32323" b="52333"/>
          <a:stretch>
            <a:fillRect/>
          </a:stretch>
        </p:blipFill>
        <p:spPr bwMode="auto">
          <a:xfrm>
            <a:off x="5486400" y="0"/>
            <a:ext cx="3644900" cy="5143500"/>
          </a:xfrm>
          <a:prstGeom prst="rect">
            <a:avLst/>
          </a:prstGeom>
          <a:noFill/>
        </p:spPr>
      </p:pic>
      <p:pic>
        <p:nvPicPr>
          <p:cNvPr id="5" name="16 - Into the Maze (World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-533400" y="46291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 numSld="11">
                <p:cTn id="7" repeatCount="5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59394" name="Picture 2" descr="http://ecopackindia.files.wordpress.com/2011/07/sri_padmanabhaswamy_temple.jpg"/>
          <p:cNvPicPr>
            <a:picLocks noChangeAspect="1" noChangeArrowheads="1"/>
          </p:cNvPicPr>
          <p:nvPr/>
        </p:nvPicPr>
        <p:blipFill>
          <a:blip r:embed="rId2"/>
          <a:srcRect t="14444" b="4762"/>
          <a:stretch>
            <a:fillRect/>
          </a:stretch>
        </p:blipFill>
        <p:spPr bwMode="auto">
          <a:xfrm>
            <a:off x="0" y="9525"/>
            <a:ext cx="9144000" cy="512526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336502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Padmanabhapuram temple, Kerala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kgeqag.bay.livefilestore.com/y1puVZP7BIwt0rFBMm7e0BSgepjZr3pQ83unvKk4ymigQzuH-dlIEvUXqn4pgRlCDWhAeOGzCGj4mXm2hLbbx4mWw/MNF_008_www.keralapix.com_08.jpg"/>
          <p:cNvPicPr>
            <a:picLocks noChangeAspect="1" noChangeArrowheads="1"/>
          </p:cNvPicPr>
          <p:nvPr/>
        </p:nvPicPr>
        <p:blipFill>
          <a:blip r:embed="rId2"/>
          <a:srcRect l="28336" t="3667" r="38084" b="52333"/>
          <a:stretch>
            <a:fillRect/>
          </a:stretch>
        </p:blipFill>
        <p:spPr bwMode="auto">
          <a:xfrm>
            <a:off x="6553200" y="0"/>
            <a:ext cx="2590800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59396" name="Picture 4" descr="http://api.ning.com/files/LfxZaLKVDx*CRZzlMZ2XQNLEvEF7t1qt-yHhbr**fvzRsuF*pRaLW2ZsmwihPqPz/TrivandrumAnanthaPadmanabha02.jpg"/>
          <p:cNvPicPr>
            <a:picLocks noChangeAspect="1" noChangeArrowheads="1"/>
          </p:cNvPicPr>
          <p:nvPr/>
        </p:nvPicPr>
        <p:blipFill>
          <a:blip r:embed="rId3"/>
          <a:srcRect l="3227" t="2593" r="2104" b="5556"/>
          <a:stretch>
            <a:fillRect/>
          </a:stretch>
        </p:blipFill>
        <p:spPr bwMode="auto">
          <a:xfrm>
            <a:off x="0" y="0"/>
            <a:ext cx="70866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2466" name="Picture 2" descr="http://www.italianvisits.com/tours/piemonte/rentals/regina_palace/regina-palace_room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89"/>
            <a:ext cx="9144000" cy="5139811"/>
          </a:xfrm>
          <a:prstGeom prst="rect">
            <a:avLst/>
          </a:prstGeom>
          <a:noFill/>
        </p:spPr>
      </p:pic>
      <p:pic>
        <p:nvPicPr>
          <p:cNvPr id="62470" name="Picture 6" descr="http://1.bp.blogspot.com/-sL89qCJlu2Y/UEJeG6WzwiI/AAAAAAAAB40/X6Tgvat71A8/s1600/Lord+Rama+-+LAkshmana+and+Sita+Devi.jpg"/>
          <p:cNvPicPr>
            <a:picLocks noChangeAspect="1" noChangeArrowheads="1"/>
          </p:cNvPicPr>
          <p:nvPr/>
        </p:nvPicPr>
        <p:blipFill>
          <a:blip r:embed="rId3"/>
          <a:srcRect b="12016"/>
          <a:stretch>
            <a:fillRect/>
          </a:stretch>
        </p:blipFill>
        <p:spPr bwMode="auto">
          <a:xfrm>
            <a:off x="3200400" y="0"/>
            <a:ext cx="5943600" cy="41148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83970" name="Picture 2" descr="http://www.alexander-the-great.co.uk/images/production/production_design/axd9958.jpg"/>
          <p:cNvPicPr>
            <a:picLocks noChangeAspect="1" noChangeArrowheads="1"/>
          </p:cNvPicPr>
          <p:nvPr/>
        </p:nvPicPr>
        <p:blipFill>
          <a:blip r:embed="rId2"/>
          <a:srcRect b="5279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7681975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smtClean="0"/>
              <a:t>Everyone noticed that the King started behaving differently..</a:t>
            </a:r>
          </a:p>
          <a:p>
            <a:r>
              <a:rPr lang="en-US" sz="2400" smtClean="0"/>
              <a:t>He was interested in meeting with vaishnavas</a:t>
            </a:r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0" y="4620280"/>
            <a:ext cx="8365560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smtClean="0"/>
              <a:t>The ministers made false complaints on the Vaishnavas..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" name="Picture 2" descr="http://kgeqag.bay.livefilestore.com/y1puVZP7BIwt0rFBMm7e0BSgepjZr3pQ83unvKk4ymigQzuH-dlIEvUXqn4pgRlCDWhAeOGzCGj4mXm2hLbbx4mWw/MNF_008_www.keralapix.com_08.jpg"/>
          <p:cNvPicPr>
            <a:picLocks noChangeAspect="1" noChangeArrowheads="1"/>
          </p:cNvPicPr>
          <p:nvPr/>
        </p:nvPicPr>
        <p:blipFill>
          <a:blip r:embed="rId2"/>
          <a:srcRect l="28336" t="3667" r="38084" b="52333"/>
          <a:stretch>
            <a:fillRect/>
          </a:stretch>
        </p:blipFill>
        <p:spPr bwMode="auto">
          <a:xfrm>
            <a:off x="0" y="0"/>
            <a:ext cx="3657600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86200" y="285750"/>
            <a:ext cx="5105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FF00"/>
                </a:solidFill>
              </a:rPr>
              <a:t>The King could not tolerate accusing faults on the devotees.</a:t>
            </a:r>
          </a:p>
          <a:p>
            <a:endParaRPr lang="en-US" sz="4000" smtClean="0">
              <a:solidFill>
                <a:srgbClr val="FFFF00"/>
              </a:solidFill>
            </a:endParaRPr>
          </a:p>
          <a:p>
            <a:r>
              <a:rPr lang="en-US" sz="4000" smtClean="0">
                <a:solidFill>
                  <a:srgbClr val="FFFF00"/>
                </a:solidFill>
              </a:rPr>
              <a:t>He made a firm order!</a:t>
            </a:r>
            <a:r>
              <a:rPr lang="en-US" sz="4000" smtClean="0"/>
              <a:t>.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4516" name="Picture 4" descr="http://www.naturephoto-cz.com/photos/sevcik/indian-cobra--naja-naja-2.jpg"/>
          <p:cNvPicPr>
            <a:picLocks noChangeAspect="1" noChangeArrowheads="1"/>
          </p:cNvPicPr>
          <p:nvPr/>
        </p:nvPicPr>
        <p:blipFill>
          <a:blip r:embed="rId2"/>
          <a:srcRect b="1064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6562" name="Picture 2" descr="http://www.csmonitor.com/var/ezflow_site/storage/images/media/images/0529-spitting-cobra-snakes/7979266-1-eng-US/0529-spitting-cobra-snakes_full_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513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2226" name="Picture 2" descr="http://2.bp.blogspot.com/_3GrISSNH6m4/TBzPE7gc9DI/AAAAAAAAEq0/mLqkquyKWkk/s1600/raymondcrowe.jpg"/>
          <p:cNvPicPr>
            <a:picLocks noChangeAspect="1" noChangeArrowheads="1"/>
          </p:cNvPicPr>
          <p:nvPr/>
        </p:nvPicPr>
        <p:blipFill>
          <a:blip r:embed="rId2"/>
          <a:srcRect t="24574"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62800" y="209550"/>
            <a:ext cx="1877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rabbit!</a:t>
            </a:r>
            <a:endParaRPr lang="en-US" sz="36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ttp://img.gawkerassets.com/img/187dj0ekcb9kijpg/original.jpg"/>
          <p:cNvPicPr>
            <a:picLocks noChangeAspect="1" noChangeArrowheads="1"/>
          </p:cNvPicPr>
          <p:nvPr/>
        </p:nvPicPr>
        <p:blipFill>
          <a:blip r:embed="rId2"/>
          <a:srcRect r="23333"/>
          <a:stretch>
            <a:fillRect/>
          </a:stretch>
        </p:blipFill>
        <p:spPr bwMode="auto">
          <a:xfrm flipH="1">
            <a:off x="-1447800" y="0"/>
            <a:ext cx="7010400" cy="5143501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60418" name="Picture 2" descr="http://www.africadirect.com/media/catalog/product/cache/1/image/9df78eab33525d08d6e5fb8d27136e95/x/s/xsa129.jpg"/>
          <p:cNvPicPr>
            <a:picLocks noChangeAspect="1" noChangeArrowheads="1"/>
          </p:cNvPicPr>
          <p:nvPr/>
        </p:nvPicPr>
        <p:blipFill>
          <a:blip r:embed="rId3"/>
          <a:srcRect b="3761"/>
          <a:stretch>
            <a:fillRect/>
          </a:stretch>
        </p:blipFill>
        <p:spPr bwMode="auto">
          <a:xfrm>
            <a:off x="4356800" y="0"/>
            <a:ext cx="47872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3" name="Picture 2" descr="http://kgeqag.bay.livefilestore.com/y1puVZP7BIwt0rFBMm7e0BSgepjZr3pQ83unvKk4ymigQzuH-dlIEvUXqn4pgRlCDWhAeOGzCGj4mXm2hLbbx4mWw/MNF_008_www.keralapix.com_08.jpg"/>
          <p:cNvPicPr>
            <a:picLocks noChangeAspect="1" noChangeArrowheads="1"/>
          </p:cNvPicPr>
          <p:nvPr/>
        </p:nvPicPr>
        <p:blipFill>
          <a:blip r:embed="rId2"/>
          <a:srcRect l="28336" t="13934" r="38084" b="52333"/>
          <a:stretch>
            <a:fillRect/>
          </a:stretch>
        </p:blipFill>
        <p:spPr bwMode="auto">
          <a:xfrm>
            <a:off x="4953000" y="-20411"/>
            <a:ext cx="4191000" cy="5163911"/>
          </a:xfrm>
          <a:prstGeom prst="rect">
            <a:avLst/>
          </a:prstGeom>
          <a:noFill/>
        </p:spPr>
      </p:pic>
      <p:pic>
        <p:nvPicPr>
          <p:cNvPr id="4" name="Picture 2" descr="http://www.africadirect.com/media/catalog/product/cache/1/image/9df78eab33525d08d6e5fb8d27136e95/x/s/xsa129.jpg"/>
          <p:cNvPicPr>
            <a:picLocks noChangeAspect="1" noChangeArrowheads="1"/>
          </p:cNvPicPr>
          <p:nvPr/>
        </p:nvPicPr>
        <p:blipFill>
          <a:blip r:embed="rId3"/>
          <a:srcRect b="3761"/>
          <a:stretch>
            <a:fillRect/>
          </a:stretch>
        </p:blipFill>
        <p:spPr bwMode="auto">
          <a:xfrm>
            <a:off x="0" y="0"/>
            <a:ext cx="4953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7696200" cy="514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 descr="http://www.srirangam.org/images/agasoft_srirangam.jpg"/>
          <p:cNvPicPr>
            <a:picLocks noChangeAspect="1" noChangeArrowheads="1"/>
          </p:cNvPicPr>
          <p:nvPr/>
        </p:nvPicPr>
        <p:blipFill>
          <a:blip r:embed="rId3"/>
          <a:srcRect l="27972" r="21678"/>
          <a:stretch>
            <a:fillRect/>
          </a:stretch>
        </p:blipFill>
        <p:spPr bwMode="auto">
          <a:xfrm>
            <a:off x="2057400" y="1200150"/>
            <a:ext cx="3429000" cy="23812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http://kgeqag.bay.livefilestore.com/y1puVZP7BIwt0rFBMm7e0BSgepjZr3pQ83unvKk4ymigQzuH-dlIEvUXqn4pgRlCDWhAeOGzCGj4mXm2hLbbx4mWw/MNF_008_www.keralapix.com_08.jpg"/>
          <p:cNvPicPr>
            <a:picLocks noChangeAspect="1" noChangeArrowheads="1"/>
          </p:cNvPicPr>
          <p:nvPr/>
        </p:nvPicPr>
        <p:blipFill>
          <a:blip r:embed="rId4"/>
          <a:srcRect l="28336" t="3667" r="38084" b="52333"/>
          <a:stretch>
            <a:fillRect/>
          </a:stretch>
        </p:blipFill>
        <p:spPr bwMode="auto">
          <a:xfrm>
            <a:off x="6172200" y="0"/>
            <a:ext cx="2971800" cy="5143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4324350"/>
            <a:ext cx="270240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smtClean="0"/>
              <a:t>Mukunda Mala</a:t>
            </a:r>
          </a:p>
          <a:p>
            <a:r>
              <a:rPr lang="en-US" sz="2400" smtClean="0"/>
              <a:t>Perumal Thirumozhi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66800" y="81975"/>
            <a:ext cx="6768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smtClean="0">
                <a:solidFill>
                  <a:srgbClr val="FF9900"/>
                </a:solidFill>
              </a:rPr>
              <a:t>How will be the mindset of Bhaktas?</a:t>
            </a:r>
            <a:endParaRPr lang="en-US" sz="3200" u="sng">
              <a:solidFill>
                <a:srgbClr val="FF99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5800" y="666750"/>
            <a:ext cx="5410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Nāham vande tava caraņayor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240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	</a:t>
            </a: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dvandvam advandva-hetoh</a:t>
            </a:r>
            <a:endParaRPr kumimoji="0" lang="en-US" sz="110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Kumbhīpākam gurum api hare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240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nārakam nāpanetum</a:t>
            </a:r>
            <a:endParaRPr kumimoji="0" lang="en-US" sz="110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Ramyā-rāmā-mrdu-tanu-latā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240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nandane nāpi rantum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Bhāve bhāve hrdaya-bhavane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240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bhāvayeyam bhavantam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i="0" u="none" strike="noStrike" cap="none" normalizeH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</a:t>
            </a:r>
            <a:r>
              <a:rPr kumimoji="0" lang="sv-SE" sz="240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v-SE" sz="1800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(Mukunta Mala – Text-4)</a:t>
            </a:r>
            <a:r>
              <a:rPr kumimoji="0" lang="en-US" sz="1050" b="0" i="0" u="none" strike="noStrike" cap="none" normalizeH="0" baseline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056043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"O Lord Hari, I pray to your lotus feet not because to be saved from dualities of material existence (moksha), or to be saved from the grim cruelty of the Kumbhipāka hell. I pray to your lotus feet not for enjoying the soft-skinned beautiful women who reside in the gardens of heaven. I pray to Your lotus feet only so that birth after birth I may remember You alone in the core of my heart. ”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6146" name="Picture 2" descr="http://kgeqag.bay.livefilestore.com/y1puVZP7BIwt0rFBMm7e0BSgepjZr3pQ83unvKk4ymigQzuH-dlIEvUXqn4pgRlCDWhAeOGzCGj4mXm2hLbbx4mWw/MNF_008_www.keralapix.com_08.jpg"/>
          <p:cNvPicPr>
            <a:picLocks noChangeAspect="1" noChangeArrowheads="1"/>
          </p:cNvPicPr>
          <p:nvPr/>
        </p:nvPicPr>
        <p:blipFill>
          <a:blip r:embed="rId2"/>
          <a:srcRect l="7071" t="3667" r="8081" b="52333"/>
          <a:stretch>
            <a:fillRect/>
          </a:stretch>
        </p:blipFill>
        <p:spPr bwMode="auto">
          <a:xfrm>
            <a:off x="5715000" y="895350"/>
            <a:ext cx="32004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73730" name="Picture 2" descr="http://sphotos-a.xx.fbcdn.net/hphotos-snc7/c0.0.403.403/p403x403/420544_481605808529032_1231295638_n.jpg"/>
          <p:cNvPicPr>
            <a:picLocks noChangeAspect="1" noChangeArrowheads="1"/>
          </p:cNvPicPr>
          <p:nvPr/>
        </p:nvPicPr>
        <p:blipFill>
          <a:blip r:embed="rId3"/>
          <a:srcRect t="7196" b="5459"/>
          <a:stretch>
            <a:fillRect/>
          </a:stretch>
        </p:blipFill>
        <p:spPr bwMode="auto">
          <a:xfrm>
            <a:off x="0" y="18625"/>
            <a:ext cx="6477000" cy="51248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781801" y="514350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</a:rPr>
              <a:t>Here is a very common pro verb</a:t>
            </a:r>
            <a:endParaRPr lang="en-US" sz="3600">
              <a:solidFill>
                <a:srgbClr val="FFFF00"/>
              </a:solidFill>
            </a:endParaRPr>
          </a:p>
        </p:txBody>
      </p:sp>
      <p:pic>
        <p:nvPicPr>
          <p:cNvPr id="5" name="10-Bliss In Valle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-30480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000" numSld="5">
                <p:cTn id="7" repeatCount="5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54278" name="Picture 6" descr="http://3.bp.blogspot.com/-x2ZCRBMdbTA/ToRv6KEI-rI/AAAAAAAAAJs/3jheRIz-Hn8/s1600/Already-Been-Chewed-bubble-g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-10668"/>
            <a:ext cx="6781800" cy="51541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" y="57150"/>
            <a:ext cx="220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</a:rPr>
              <a:t>The happiness in this material world is like chewing a chewed chewing cum!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180975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Your Happiness is in your hand..!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74754" name="Picture 2" descr="http://love.mopays.com/wp-content/uploads/2012/08/happiness-is-something-in-your-han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866"/>
            <a:ext cx="9144000" cy="5157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1703" y="133350"/>
            <a:ext cx="831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</a:rPr>
              <a:t>What is this Happiness we should give?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352550"/>
            <a:ext cx="4724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chemeClr val="bg1"/>
                </a:solidFill>
              </a:rPr>
              <a:t>Giving the souls, an opportunity to get back to Krishna !</a:t>
            </a:r>
            <a:endParaRPr lang="en-US" sz="4800">
              <a:solidFill>
                <a:schemeClr val="bg1"/>
              </a:solidFill>
            </a:endParaRPr>
          </a:p>
        </p:txBody>
      </p:sp>
      <p:pic>
        <p:nvPicPr>
          <p:cNvPr id="5" name="Picture 4" descr="http://www.vectorstock.com/i/composite/72,91/krishna-vector-417291.jpg"/>
          <p:cNvPicPr>
            <a:picLocks noChangeAspect="1" noChangeArrowheads="1"/>
          </p:cNvPicPr>
          <p:nvPr/>
        </p:nvPicPr>
        <p:blipFill>
          <a:blip r:embed="rId2"/>
          <a:srcRect l="16842" r="17895" b="53556"/>
          <a:stretch>
            <a:fillRect/>
          </a:stretch>
        </p:blipFill>
        <p:spPr bwMode="auto">
          <a:xfrm>
            <a:off x="4998765" y="1428750"/>
            <a:ext cx="4145235" cy="310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 descr="http://iskconleaders.com/wp-content/uploads/2012/02/Srila-Prabhupada-Quotes-17.jpg"/>
          <p:cNvPicPr>
            <a:picLocks noChangeAspect="1" noChangeArrowheads="1"/>
          </p:cNvPicPr>
          <p:nvPr/>
        </p:nvPicPr>
        <p:blipFill>
          <a:blip r:embed="rId2"/>
          <a:srcRect t="42915" r="57991"/>
          <a:stretch>
            <a:fillRect/>
          </a:stretch>
        </p:blipFill>
        <p:spPr bwMode="auto">
          <a:xfrm>
            <a:off x="7162800" y="1352550"/>
            <a:ext cx="1981200" cy="1524000"/>
          </a:xfrm>
          <a:prstGeom prst="rect">
            <a:avLst/>
          </a:prstGeom>
          <a:noFill/>
        </p:spPr>
      </p:pic>
      <p:pic>
        <p:nvPicPr>
          <p:cNvPr id="75790" name="Picture 14" descr="http://www.freewebs.com/purebhakti/kusum_gurude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800350"/>
            <a:ext cx="1981200" cy="2343150"/>
          </a:xfrm>
          <a:prstGeom prst="rect">
            <a:avLst/>
          </a:prstGeom>
          <a:noFill/>
        </p:spPr>
      </p:pic>
      <p:pic>
        <p:nvPicPr>
          <p:cNvPr id="75786" name="Picture 10" descr="http://www.bhaktivedantamanor.co.uk/home/wp-content/uploads/2010/02/Pancha-Tattw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172384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75792" name="Picture 16" descr="http://theconchnewsletter.org/wp-content/uploads/2012/07/goswamis.big_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1984" y="0"/>
            <a:ext cx="2012016" cy="1352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7826" name="Picture 2" descr="http://24.media.tumblr.com/tumblr_m9jor6TQH41rcgmy4o1_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73"/>
            <a:ext cx="9144000" cy="512292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454" y="68818"/>
            <a:ext cx="89131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smtClean="0"/>
              <a:t>Hare Krsna Hare Krsna, Krsna Krsna Hare Hare, Hare Rama Hare Rama, Rama Rama Hare Hare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1204" name="Picture 4" descr="http://www.exeter.ac.uk/bdc/young_bdc/Images/shadows/indian.jpg"/>
          <p:cNvPicPr>
            <a:picLocks noChangeAspect="1" noChangeArrowheads="1"/>
          </p:cNvPicPr>
          <p:nvPr/>
        </p:nvPicPr>
        <p:blipFill>
          <a:blip r:embed="rId2"/>
          <a:srcRect b="7774"/>
          <a:stretch>
            <a:fillRect/>
          </a:stretch>
        </p:blipFill>
        <p:spPr bwMode="auto">
          <a:xfrm>
            <a:off x="0" y="-1"/>
            <a:ext cx="5486400" cy="5150903"/>
          </a:xfrm>
          <a:prstGeom prst="rect">
            <a:avLst/>
          </a:prstGeom>
          <a:noFill/>
        </p:spPr>
      </p:pic>
      <p:pic>
        <p:nvPicPr>
          <p:cNvPr id="51206" name="Picture 6" descr="http://t1.gstatic.com/images?q=tbn:ANd9GcTbGroW9zdk1CCx4cJ6RbcY231Ztaq91Ij0qaaAnUayWL2qIZYvM1NkdtZ10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6501" y="0"/>
            <a:ext cx="3687499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29000" y="4476750"/>
            <a:ext cx="140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Wow!</a:t>
            </a:r>
            <a:endParaRPr lang="en-US" sz="36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cl.jroo.me/z3/w/W/Y/d/a.baa-catch-the-mo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523"/>
            <a:ext cx="6400800" cy="5141977"/>
          </a:xfrm>
          <a:prstGeom prst="rect">
            <a:avLst/>
          </a:prstGeom>
          <a:noFill/>
        </p:spPr>
      </p:pic>
      <p:sp>
        <p:nvSpPr>
          <p:cNvPr id="6147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283ED3-1971-446F-B0F5-4753B9366FD9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2876550"/>
            <a:ext cx="6400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Catching the Happiness</a:t>
            </a:r>
            <a:endParaRPr lang="en-US" sz="7200" b="1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0" y="0"/>
            <a:ext cx="27432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smtClean="0">
                <a:solidFill>
                  <a:srgbClr val="FFC000"/>
                </a:solidFill>
              </a:rPr>
              <a:t>Thank you!</a:t>
            </a:r>
            <a:endParaRPr lang="en-US" sz="4000">
              <a:solidFill>
                <a:srgbClr val="FFC000"/>
              </a:solidFill>
            </a:endParaRPr>
          </a:p>
        </p:txBody>
      </p:sp>
      <p:pic>
        <p:nvPicPr>
          <p:cNvPr id="84994" name="Picture 2" descr="http://rumblingbridgenursery.co.uk/wp-content/uploads/2010/03/krishna1.jpg"/>
          <p:cNvPicPr>
            <a:picLocks noChangeAspect="1" noChangeArrowheads="1"/>
          </p:cNvPicPr>
          <p:nvPr/>
        </p:nvPicPr>
        <p:blipFill>
          <a:blip r:embed="rId4" cstate="print"/>
          <a:srcRect l="18741" t="6682" r="14495"/>
          <a:stretch>
            <a:fillRect/>
          </a:stretch>
        </p:blipFill>
        <p:spPr bwMode="auto">
          <a:xfrm>
            <a:off x="5029200" y="590550"/>
            <a:ext cx="1981200" cy="1820445"/>
          </a:xfrm>
          <a:prstGeom prst="ellipse">
            <a:avLst/>
          </a:prstGeom>
          <a:noFill/>
          <a:effectLst>
            <a:softEdge rad="317500"/>
          </a:effec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0" y="666750"/>
            <a:ext cx="2743200" cy="452431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smtClean="0">
                <a:solidFill>
                  <a:srgbClr val="FFC000"/>
                </a:solidFill>
              </a:rPr>
              <a:t>Hare Krsna</a:t>
            </a:r>
          </a:p>
          <a:p>
            <a:pPr algn="ctr">
              <a:defRPr/>
            </a:pPr>
            <a:r>
              <a:rPr lang="en-US" sz="3600" smtClean="0">
                <a:solidFill>
                  <a:srgbClr val="FFC000"/>
                </a:solidFill>
              </a:rPr>
              <a:t>Hare Krsna</a:t>
            </a:r>
          </a:p>
          <a:p>
            <a:pPr algn="ctr">
              <a:defRPr/>
            </a:pPr>
            <a:r>
              <a:rPr lang="en-US" sz="3600" smtClean="0">
                <a:solidFill>
                  <a:srgbClr val="FFC000"/>
                </a:solidFill>
              </a:rPr>
              <a:t>Krsna Krsna</a:t>
            </a:r>
          </a:p>
          <a:p>
            <a:pPr algn="ctr">
              <a:defRPr/>
            </a:pPr>
            <a:r>
              <a:rPr lang="en-US" sz="3600" smtClean="0">
                <a:solidFill>
                  <a:srgbClr val="FFC000"/>
                </a:solidFill>
              </a:rPr>
              <a:t>Hare Hare</a:t>
            </a:r>
          </a:p>
          <a:p>
            <a:pPr algn="ctr">
              <a:defRPr/>
            </a:pPr>
            <a:r>
              <a:rPr lang="en-US" sz="3600" smtClean="0">
                <a:solidFill>
                  <a:srgbClr val="FFC000"/>
                </a:solidFill>
              </a:rPr>
              <a:t>Hare Rama</a:t>
            </a:r>
          </a:p>
          <a:p>
            <a:pPr algn="ctr">
              <a:defRPr/>
            </a:pPr>
            <a:r>
              <a:rPr lang="en-US" sz="3600" smtClean="0">
                <a:solidFill>
                  <a:srgbClr val="FFC000"/>
                </a:solidFill>
              </a:rPr>
              <a:t>Hare Rama</a:t>
            </a:r>
          </a:p>
          <a:p>
            <a:pPr algn="ctr">
              <a:defRPr/>
            </a:pPr>
            <a:r>
              <a:rPr lang="en-US" sz="3600" smtClean="0">
                <a:solidFill>
                  <a:srgbClr val="FFC000"/>
                </a:solidFill>
              </a:rPr>
              <a:t>Rama Rama</a:t>
            </a:r>
          </a:p>
          <a:p>
            <a:pPr algn="ctr">
              <a:defRPr/>
            </a:pPr>
            <a:r>
              <a:rPr lang="en-US" sz="3600" smtClean="0">
                <a:solidFill>
                  <a:srgbClr val="FFC000"/>
                </a:solidFill>
              </a:rPr>
              <a:t>Hare Hare</a:t>
            </a:r>
            <a:endParaRPr lang="en-US" sz="360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4868466"/>
            <a:ext cx="2133600" cy="275034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 algn="l">
              <a:buFont typeface="Times New Roman" pitchFamily="18" charset="0"/>
              <a:buNone/>
            </a:pPr>
            <a:fld id="{5336F4F1-C387-42EC-A3AD-02FFAD119F1C}" type="slidenum">
              <a:rPr lang="en-US" smtClean="0">
                <a:latin typeface="Arial" pitchFamily="34" charset="0"/>
                <a:cs typeface="Arial" pitchFamily="34" charset="0"/>
              </a:rPr>
              <a:pPr algn="l">
                <a:buFont typeface="Times New Roman" pitchFamily="18" charset="0"/>
                <a:buNone/>
              </a:pPr>
              <a:t>62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3048000" y="209550"/>
            <a:ext cx="53340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defTabSz="914400" eaLnBrk="0" hangingPunct="0"/>
            <a:r>
              <a:rPr lang="sv-SE" sz="2400">
                <a:solidFill>
                  <a:srgbClr val="FFFF00"/>
                </a:solidFill>
                <a:ea typeface="Times New Roman" pitchFamily="18" charset="0"/>
                <a:cs typeface="Arial" pitchFamily="34" charset="0"/>
              </a:rPr>
              <a:t>Kṛpā koro vaiṣṇava ṭhākura, </a:t>
            </a:r>
          </a:p>
          <a:p>
            <a:pPr algn="just" defTabSz="914400" eaLnBrk="0" hangingPunct="0"/>
            <a:r>
              <a:rPr lang="sv-SE" sz="2400">
                <a:solidFill>
                  <a:srgbClr val="FFFF00"/>
                </a:solidFill>
                <a:ea typeface="Times New Roman" pitchFamily="18" charset="0"/>
                <a:cs typeface="Arial" pitchFamily="34" charset="0"/>
              </a:rPr>
              <a:t>        sambandha jāniyā</a:t>
            </a:r>
            <a:endParaRPr lang="en-US" sz="2400">
              <a:solidFill>
                <a:srgbClr val="FFFF00"/>
              </a:solidFill>
              <a:ea typeface="Times New Roman" pitchFamily="18" charset="0"/>
              <a:cs typeface="Arial" pitchFamily="34" charset="0"/>
            </a:endParaRPr>
          </a:p>
          <a:p>
            <a:pPr algn="just" defTabSz="914400" eaLnBrk="0" hangingPunct="0"/>
            <a:r>
              <a:rPr lang="sv-SE" sz="2400">
                <a:solidFill>
                  <a:srgbClr val="FFFF00"/>
                </a:solidFill>
                <a:ea typeface="Times New Roman" pitchFamily="18" charset="0"/>
                <a:cs typeface="Arial" pitchFamily="34" charset="0"/>
              </a:rPr>
              <a:t>Bhajite bhajite, abhimāna hau dūra.. </a:t>
            </a:r>
            <a:endParaRPr lang="en-US" sz="2400">
              <a:solidFill>
                <a:srgbClr val="FFFF00"/>
              </a:solidFill>
              <a:ea typeface="Times New Roman" pitchFamily="18" charset="0"/>
              <a:cs typeface="Arial" pitchFamily="34" charset="0"/>
            </a:endParaRPr>
          </a:p>
          <a:p>
            <a:pPr algn="just" defTabSz="914400" eaLnBrk="0" hangingPunct="0"/>
            <a:r>
              <a:rPr lang="sv-SE" sz="1400">
                <a:solidFill>
                  <a:srgbClr val="FFFF00"/>
                </a:solidFill>
                <a:ea typeface="Times New Roman" pitchFamily="18" charset="0"/>
                <a:cs typeface="Arial" pitchFamily="34" charset="0"/>
              </a:rPr>
              <a:t> </a:t>
            </a:r>
            <a:endParaRPr lang="en-US" sz="1400">
              <a:solidFill>
                <a:srgbClr val="FFFF00"/>
              </a:solidFill>
              <a:ea typeface="Times New Roman" pitchFamily="18" charset="0"/>
              <a:cs typeface="Arial" pitchFamily="34" charset="0"/>
            </a:endParaRPr>
          </a:p>
          <a:p>
            <a:pPr algn="just" defTabSz="914400" eaLnBrk="0" hangingPunct="0"/>
            <a:r>
              <a:rPr lang="sv-SE" sz="240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'Āmi to vaiṣṇava', e buddhi hoile, </a:t>
            </a:r>
          </a:p>
          <a:p>
            <a:pPr algn="just" defTabSz="914400" eaLnBrk="0" hangingPunct="0"/>
            <a:r>
              <a:rPr lang="sv-SE" sz="240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       amānī nā ho'bo āmi</a:t>
            </a:r>
            <a:endParaRPr lang="en-US" sz="2400">
              <a:solidFill>
                <a:schemeClr val="bg1"/>
              </a:solidFill>
              <a:ea typeface="Times New Roman" pitchFamily="18" charset="0"/>
              <a:cs typeface="Arial" pitchFamily="34" charset="0"/>
            </a:endParaRPr>
          </a:p>
          <a:p>
            <a:pPr algn="just" defTabSz="914400" eaLnBrk="0" hangingPunct="0"/>
            <a:r>
              <a:rPr lang="sv-SE" sz="240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Pratiṣṭhāśā āsi', hṛdoya dūṣibe, </a:t>
            </a:r>
          </a:p>
          <a:p>
            <a:pPr algn="just" defTabSz="914400" eaLnBrk="0" hangingPunct="0"/>
            <a:r>
              <a:rPr lang="sv-SE" sz="240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       hoibo niraya-gāmī</a:t>
            </a:r>
            <a:endParaRPr lang="en-US" sz="2400">
              <a:solidFill>
                <a:schemeClr val="bg1"/>
              </a:solidFill>
              <a:ea typeface="Times New Roman" pitchFamily="18" charset="0"/>
              <a:cs typeface="Arial" pitchFamily="34" charset="0"/>
            </a:endParaRPr>
          </a:p>
          <a:p>
            <a:pPr algn="just" defTabSz="914400" eaLnBrk="0" hangingPunct="0"/>
            <a:r>
              <a:rPr lang="sv-SE" sz="1200">
                <a:solidFill>
                  <a:srgbClr val="FFFF00"/>
                </a:solidFill>
                <a:ea typeface="Times New Roman" pitchFamily="18" charset="0"/>
                <a:cs typeface="Arial" pitchFamily="34" charset="0"/>
              </a:rPr>
              <a:t> </a:t>
            </a:r>
            <a:endParaRPr lang="en-US" sz="1200">
              <a:solidFill>
                <a:srgbClr val="FFFF00"/>
              </a:solidFill>
              <a:ea typeface="Times New Roman" pitchFamily="18" charset="0"/>
              <a:cs typeface="Arial" pitchFamily="34" charset="0"/>
            </a:endParaRPr>
          </a:p>
          <a:p>
            <a:pPr algn="just" defTabSz="914400" eaLnBrk="0" hangingPunct="0"/>
            <a:r>
              <a:rPr lang="sv-SE" sz="2400">
                <a:solidFill>
                  <a:srgbClr val="FFFF00"/>
                </a:solidFill>
                <a:ea typeface="Times New Roman" pitchFamily="18" charset="0"/>
                <a:cs typeface="Arial" pitchFamily="34" charset="0"/>
              </a:rPr>
              <a:t>Tomāra kińkora, āpane jānibo, </a:t>
            </a:r>
          </a:p>
          <a:p>
            <a:pPr algn="just" defTabSz="914400" eaLnBrk="0" hangingPunct="0"/>
            <a:r>
              <a:rPr lang="sv-SE" sz="2400">
                <a:solidFill>
                  <a:srgbClr val="FFFF00"/>
                </a:solidFill>
                <a:ea typeface="Times New Roman" pitchFamily="18" charset="0"/>
                <a:cs typeface="Arial" pitchFamily="34" charset="0"/>
              </a:rPr>
              <a:t>        'guru'-abhimāna tyaji'</a:t>
            </a:r>
            <a:endParaRPr lang="en-US" sz="2400">
              <a:solidFill>
                <a:srgbClr val="FFFF00"/>
              </a:solidFill>
              <a:ea typeface="Times New Roman" pitchFamily="18" charset="0"/>
              <a:cs typeface="Arial" pitchFamily="34" charset="0"/>
            </a:endParaRPr>
          </a:p>
          <a:p>
            <a:pPr algn="just" defTabSz="914400" eaLnBrk="0" hangingPunct="0"/>
            <a:r>
              <a:rPr lang="sv-SE" sz="2400">
                <a:solidFill>
                  <a:srgbClr val="FFFF00"/>
                </a:solidFill>
                <a:ea typeface="Times New Roman" pitchFamily="18" charset="0"/>
                <a:cs typeface="Arial" pitchFamily="34" charset="0"/>
              </a:rPr>
              <a:t>Tomāra ucchiṣṭha, pada-jala-reṇu, </a:t>
            </a:r>
          </a:p>
          <a:p>
            <a:pPr algn="just" defTabSz="914400" eaLnBrk="0" hangingPunct="0"/>
            <a:r>
              <a:rPr lang="sv-SE" sz="2400">
                <a:solidFill>
                  <a:srgbClr val="FFFF00"/>
                </a:solidFill>
                <a:ea typeface="Times New Roman" pitchFamily="18" charset="0"/>
                <a:cs typeface="Arial" pitchFamily="34" charset="0"/>
              </a:rPr>
              <a:t>        sadā niṣkapaṭe bhaji</a:t>
            </a:r>
            <a:endParaRPr lang="en-US" sz="2400">
              <a:solidFill>
                <a:srgbClr val="FFFF00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0"/>
            <a:ext cx="22098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6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</a:rPr>
              <a:t>A-06.1</a:t>
            </a:r>
            <a:endParaRPr lang="en-US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" name="A-06-Krpa Karo Vaishnava Thakura - Bas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82000" y="455295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-06-Krpa Karo Vaishnava Thakur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304800" y="4400550"/>
            <a:ext cx="609600" cy="609600"/>
          </a:xfrm>
          <a:prstGeom prst="rect">
            <a:avLst/>
          </a:prstGeom>
        </p:spPr>
      </p:pic>
      <p:pic>
        <p:nvPicPr>
          <p:cNvPr id="5122" name="Picture 2" descr="http://www.iskconcongregation.com/sites/default/files/caitanya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347" y="742950"/>
            <a:ext cx="2890353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numSld="4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4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4868466"/>
            <a:ext cx="2133600" cy="275034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pPr algn="l">
              <a:buFont typeface="Times New Roman" pitchFamily="18" charset="0"/>
              <a:buNone/>
            </a:pPr>
            <a:fld id="{12E01933-9CC4-4288-8172-45B63E99CBC7}" type="slidenum">
              <a:rPr lang="en-US" smtClean="0">
                <a:latin typeface="Arial" pitchFamily="34" charset="0"/>
                <a:cs typeface="Arial" pitchFamily="34" charset="0"/>
              </a:rPr>
              <a:pPr algn="l">
                <a:buFont typeface="Times New Roman" pitchFamily="18" charset="0"/>
                <a:buNone/>
              </a:pPr>
              <a:t>63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3200400" y="1580674"/>
            <a:ext cx="5867400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sv-SE" sz="240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 'Nije śreṣṭha' jāni, ucchiṣṭthādi dāne, </a:t>
            </a:r>
            <a:endParaRPr lang="en-US" sz="2400">
              <a:solidFill>
                <a:schemeClr val="bg1"/>
              </a:solidFill>
              <a:ea typeface="Times New Roman" pitchFamily="18" charset="0"/>
              <a:cs typeface="Arial" pitchFamily="34" charset="0"/>
            </a:endParaRPr>
          </a:p>
          <a:p>
            <a:pPr algn="just" eaLnBrk="0" hangingPunct="0"/>
            <a:r>
              <a:rPr lang="sv-SE" sz="240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       ho'be abhimāna bhāra</a:t>
            </a:r>
            <a:endParaRPr lang="en-US" sz="2400">
              <a:solidFill>
                <a:schemeClr val="bg1"/>
              </a:solidFill>
              <a:ea typeface="Times New Roman" pitchFamily="18" charset="0"/>
              <a:cs typeface="Arial" pitchFamily="34" charset="0"/>
            </a:endParaRPr>
          </a:p>
          <a:p>
            <a:pPr algn="just" eaLnBrk="0" hangingPunct="0"/>
            <a:r>
              <a:rPr lang="sv-SE" sz="240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Tāi śiṣya tava, thākiyā sarvadā, </a:t>
            </a:r>
          </a:p>
          <a:p>
            <a:pPr algn="just" eaLnBrk="0" hangingPunct="0"/>
            <a:r>
              <a:rPr lang="sv-SE" sz="240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       nā loibo pūjā kā'ra</a:t>
            </a:r>
          </a:p>
          <a:p>
            <a:pPr algn="just" eaLnBrk="0" hangingPunct="0"/>
            <a:endParaRPr lang="en-US" sz="1000">
              <a:solidFill>
                <a:srgbClr val="FFFF00"/>
              </a:solidFill>
              <a:ea typeface="Times New Roman" pitchFamily="18" charset="0"/>
              <a:cs typeface="Arial" pitchFamily="34" charset="0"/>
            </a:endParaRPr>
          </a:p>
          <a:p>
            <a:pPr algn="just" eaLnBrk="0" hangingPunct="0"/>
            <a:r>
              <a:rPr lang="sv-SE" sz="2400">
                <a:solidFill>
                  <a:srgbClr val="FFFF00"/>
                </a:solidFill>
                <a:ea typeface="Times New Roman" pitchFamily="18" charset="0"/>
                <a:cs typeface="Arial" pitchFamily="34" charset="0"/>
              </a:rPr>
              <a:t>Amānī mānada, hoile kīrtane, </a:t>
            </a:r>
          </a:p>
          <a:p>
            <a:pPr algn="just" eaLnBrk="0" hangingPunct="0"/>
            <a:r>
              <a:rPr lang="sv-SE" sz="2400">
                <a:solidFill>
                  <a:srgbClr val="FFFF00"/>
                </a:solidFill>
                <a:ea typeface="Times New Roman" pitchFamily="18" charset="0"/>
                <a:cs typeface="Arial" pitchFamily="34" charset="0"/>
              </a:rPr>
              <a:t>       adhikāra dibe tumi</a:t>
            </a:r>
            <a:endParaRPr lang="en-US" sz="2400">
              <a:solidFill>
                <a:srgbClr val="FFFF00"/>
              </a:solidFill>
              <a:ea typeface="Times New Roman" pitchFamily="18" charset="0"/>
              <a:cs typeface="Arial" pitchFamily="34" charset="0"/>
            </a:endParaRPr>
          </a:p>
          <a:p>
            <a:pPr algn="just" eaLnBrk="0" hangingPunct="0"/>
            <a:r>
              <a:rPr lang="sv-SE" sz="2400">
                <a:solidFill>
                  <a:srgbClr val="FFFF00"/>
                </a:solidFill>
                <a:ea typeface="Times New Roman" pitchFamily="18" charset="0"/>
                <a:cs typeface="Arial" pitchFamily="34" charset="0"/>
              </a:rPr>
              <a:t>Tomāra caraṇe, niṣkapaṭe āmi,</a:t>
            </a:r>
          </a:p>
          <a:p>
            <a:pPr algn="just" eaLnBrk="0" hangingPunct="0"/>
            <a:r>
              <a:rPr lang="sv-SE" sz="2400">
                <a:solidFill>
                  <a:srgbClr val="FFFF00"/>
                </a:solidFill>
                <a:ea typeface="Times New Roman" pitchFamily="18" charset="0"/>
                <a:cs typeface="Arial" pitchFamily="34" charset="0"/>
              </a:rPr>
              <a:t>       kāńdiyā luṭibo bhūmi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3200400" y="104775"/>
            <a:ext cx="54960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sv-SE" sz="2400" i="1">
                <a:solidFill>
                  <a:srgbClr val="FFC000"/>
                </a:solidFill>
                <a:ea typeface="Times New Roman" pitchFamily="18" charset="0"/>
                <a:cs typeface="Arial" pitchFamily="34" charset="0"/>
              </a:rPr>
              <a:t>Kṛpā koro vaiṣṇava ṭhākura, </a:t>
            </a:r>
          </a:p>
          <a:p>
            <a:pPr algn="just" eaLnBrk="0" hangingPunct="0"/>
            <a:r>
              <a:rPr lang="sv-SE" sz="2400" i="1">
                <a:solidFill>
                  <a:srgbClr val="FFC000"/>
                </a:solidFill>
                <a:ea typeface="Times New Roman" pitchFamily="18" charset="0"/>
                <a:cs typeface="Arial" pitchFamily="34" charset="0"/>
              </a:rPr>
              <a:t>        sambandha jāniyā</a:t>
            </a:r>
            <a:endParaRPr lang="en-US" sz="2400" i="1">
              <a:solidFill>
                <a:srgbClr val="FFC000"/>
              </a:solidFill>
              <a:ea typeface="Times New Roman" pitchFamily="18" charset="0"/>
              <a:cs typeface="Arial" pitchFamily="34" charset="0"/>
            </a:endParaRPr>
          </a:p>
          <a:p>
            <a:pPr algn="just" eaLnBrk="0" hangingPunct="0"/>
            <a:r>
              <a:rPr lang="sv-SE" sz="2400" i="1">
                <a:solidFill>
                  <a:srgbClr val="FFC000"/>
                </a:solidFill>
                <a:ea typeface="Times New Roman" pitchFamily="18" charset="0"/>
                <a:cs typeface="Arial" pitchFamily="34" charset="0"/>
              </a:rPr>
              <a:t>Bhajite bhajite, abhimāna hau dūra..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0"/>
            <a:ext cx="22098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6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</a:rPr>
              <a:t>A-06.2</a:t>
            </a:r>
            <a:endParaRPr lang="en-US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4098" name="Picture 2" descr="http://www.harekrsna.de/artikel/nitai/Nitai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42950"/>
            <a:ext cx="3048000" cy="3770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26" name="Picture 2" descr="http://www.noahsarknow.com/wp-content/uploads/2012/08/Chasing-his-shadow2.jpg"/>
          <p:cNvPicPr>
            <a:picLocks noChangeAspect="1" noChangeArrowheads="1"/>
          </p:cNvPicPr>
          <p:nvPr/>
        </p:nvPicPr>
        <p:blipFill>
          <a:blip r:embed="rId2"/>
          <a:srcRect t="2527" b="12635"/>
          <a:stretch>
            <a:fillRect/>
          </a:stretch>
        </p:blipFill>
        <p:spPr bwMode="auto">
          <a:xfrm>
            <a:off x="0" y="-1"/>
            <a:ext cx="6019800" cy="51070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248400" y="133350"/>
            <a:ext cx="236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</a:rPr>
              <a:t>How many of you have tried catching </a:t>
            </a:r>
            <a:r>
              <a:rPr lang="en-US" sz="3600" smtClean="0">
                <a:solidFill>
                  <a:srgbClr val="FFFF00"/>
                </a:solidFill>
              </a:rPr>
              <a:t>your own </a:t>
            </a:r>
            <a:r>
              <a:rPr lang="en-US" sz="3600" smtClean="0">
                <a:solidFill>
                  <a:srgbClr val="FFFF00"/>
                </a:solidFill>
              </a:rPr>
              <a:t>shadows?</a:t>
            </a:r>
            <a:endParaRPr lang="en-US" sz="36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inkity.com/catalog/img/3/3228/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Picture 3" descr="http://toddlertricks.com/wp-content/uploads/2012/03/shadow-play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0"/>
            <a:ext cx="3124200" cy="3749040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6082" name="Picture 2" descr="http://img.1mobile.com/web/screenshot/8/b/2bfd6fbb09124cc7d4a2d0bccc2992ec.png"/>
          <p:cNvPicPr>
            <a:picLocks noChangeAspect="1" noChangeArrowheads="1"/>
          </p:cNvPicPr>
          <p:nvPr/>
        </p:nvPicPr>
        <p:blipFill>
          <a:blip r:embed="rId2"/>
          <a:srcRect t="5175" b="18741"/>
          <a:stretch>
            <a:fillRect/>
          </a:stretch>
        </p:blipFill>
        <p:spPr bwMode="auto">
          <a:xfrm>
            <a:off x="0" y="0"/>
            <a:ext cx="5029200" cy="5143500"/>
          </a:xfrm>
          <a:prstGeom prst="rect">
            <a:avLst/>
          </a:prstGeom>
          <a:noFill/>
        </p:spPr>
      </p:pic>
      <p:pic>
        <p:nvPicPr>
          <p:cNvPr id="4" name="Picture 4" descr="http://www.vectorstock.com/i/composite/72,91/krishna-vector-417291.jpg"/>
          <p:cNvPicPr>
            <a:picLocks noChangeAspect="1" noChangeArrowheads="1"/>
          </p:cNvPicPr>
          <p:nvPr/>
        </p:nvPicPr>
        <p:blipFill>
          <a:blip r:embed="rId3"/>
          <a:srcRect l="16842" r="17895" b="53556"/>
          <a:stretch>
            <a:fillRect/>
          </a:stretch>
        </p:blipFill>
        <p:spPr bwMode="auto">
          <a:xfrm>
            <a:off x="4998765" y="0"/>
            <a:ext cx="4145235" cy="31051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29200" y="3333750"/>
            <a:ext cx="4114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FF00"/>
                </a:solidFill>
              </a:rPr>
              <a:t>One day, Krishna was playing in the courtyard </a:t>
            </a:r>
            <a:r>
              <a:rPr lang="en-US" sz="3200" smtClean="0">
                <a:solidFill>
                  <a:srgbClr val="FFFF00"/>
                </a:solidFill>
              </a:rPr>
              <a:t>in Gokul</a:t>
            </a:r>
            <a:endParaRPr 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76342</TotalTime>
  <Words>1129</Words>
  <Application>Microsoft Macintosh PowerPoint</Application>
  <PresentationFormat>On-screen Show (16:9)</PresentationFormat>
  <Paragraphs>298</Paragraphs>
  <Slides>63</Slides>
  <Notes>5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Test</dc:creator>
  <cp:lastModifiedBy>GokulBhajan</cp:lastModifiedBy>
  <cp:revision>6486</cp:revision>
  <dcterms:created xsi:type="dcterms:W3CDTF">2007-12-30T00:59:16Z</dcterms:created>
  <dcterms:modified xsi:type="dcterms:W3CDTF">2013-01-18T21:43:31Z</dcterms:modified>
</cp:coreProperties>
</file>